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notesSlides/notesSlide4.xml" ContentType="application/vnd.openxmlformats-officedocument.presentationml.notesSlide+xml"/>
  <Override PartName="/ppt/ink/ink7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15.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46.xml" ContentType="application/inkml+xml"/>
  <Override PartName="/ppt/ink/ink347.xml" ContentType="application/inkml+xml"/>
  <Override PartName="/ppt/notesSlides/notesSlide18.xml" ContentType="application/vnd.openxmlformats-officedocument.presentationml.notesSlide+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9" r:id="rId3"/>
    <p:sldId id="261" r:id="rId4"/>
    <p:sldId id="267" r:id="rId5"/>
    <p:sldId id="258" r:id="rId6"/>
    <p:sldId id="269" r:id="rId7"/>
    <p:sldId id="286" r:id="rId8"/>
    <p:sldId id="287" r:id="rId9"/>
    <p:sldId id="288" r:id="rId10"/>
    <p:sldId id="289" r:id="rId11"/>
    <p:sldId id="284" r:id="rId12"/>
    <p:sldId id="294" r:id="rId13"/>
    <p:sldId id="291" r:id="rId14"/>
    <p:sldId id="292" r:id="rId15"/>
    <p:sldId id="293" r:id="rId16"/>
    <p:sldId id="296" r:id="rId17"/>
    <p:sldId id="295" r:id="rId18"/>
    <p:sldId id="273" r:id="rId19"/>
    <p:sldId id="274" r:id="rId20"/>
    <p:sldId id="268" r:id="rId21"/>
    <p:sldId id="264" r:id="rId22"/>
    <p:sldId id="262"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6B6C"/>
    <a:srgbClr val="8E332E"/>
    <a:srgbClr val="BFBFBF"/>
    <a:srgbClr val="000000"/>
    <a:srgbClr val="ED6D67"/>
    <a:srgbClr val="C75A55"/>
    <a:srgbClr val="FF8882"/>
    <a:srgbClr val="E15C55"/>
    <a:srgbClr val="531E1B"/>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BDCDD8-3828-4DB8-B75F-ED1808F246CD}" v="2195" dt="2020-12-01T12:02:11.1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62" autoAdjust="0"/>
    <p:restoredTop sz="79745" autoAdjust="0"/>
  </p:normalViewPr>
  <p:slideViewPr>
    <p:cSldViewPr snapToGrid="0">
      <p:cViewPr>
        <p:scale>
          <a:sx n="66" d="100"/>
          <a:sy n="66" d="100"/>
        </p:scale>
        <p:origin x="4590"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usch" userId="362d589e82b8e661" providerId="LiveId" clId="{FDBDCDD8-3828-4DB8-B75F-ED1808F246CD}"/>
    <pc:docChg chg="undo redo custSel addSld delSld modSld sldOrd modMainMaster">
      <pc:chgData name="Tobias Busch" userId="362d589e82b8e661" providerId="LiveId" clId="{FDBDCDD8-3828-4DB8-B75F-ED1808F246CD}" dt="2020-12-01T12:02:11.164" v="11390" actId="207"/>
      <pc:docMkLst>
        <pc:docMk/>
      </pc:docMkLst>
      <pc:sldChg chg="addSp delSp modSp setBg modNotesTx">
        <pc:chgData name="Tobias Busch" userId="362d589e82b8e661" providerId="LiveId" clId="{FDBDCDD8-3828-4DB8-B75F-ED1808F246CD}" dt="2020-11-30T23:58:28.148" v="9138" actId="20577"/>
        <pc:sldMkLst>
          <pc:docMk/>
          <pc:sldMk cId="2060504513" sldId="256"/>
        </pc:sldMkLst>
        <pc:spChg chg="mod ord">
          <ac:chgData name="Tobias Busch" userId="362d589e82b8e661" providerId="LiveId" clId="{FDBDCDD8-3828-4DB8-B75F-ED1808F246CD}" dt="2020-11-30T13:48:26.852" v="3105" actId="1076"/>
          <ac:spMkLst>
            <pc:docMk/>
            <pc:sldMk cId="2060504513" sldId="256"/>
            <ac:spMk id="2" creationId="{C40BF1D8-42C8-4393-B2C9-010630AEF274}"/>
          </ac:spMkLst>
        </pc:spChg>
        <pc:spChg chg="del mod ord">
          <ac:chgData name="Tobias Busch" userId="362d589e82b8e661" providerId="LiveId" clId="{FDBDCDD8-3828-4DB8-B75F-ED1808F246CD}" dt="2020-11-30T23:41:19.903" v="9091" actId="478"/>
          <ac:spMkLst>
            <pc:docMk/>
            <pc:sldMk cId="2060504513" sldId="256"/>
            <ac:spMk id="3" creationId="{51CEF0EA-2B12-4EB9-AFF1-AA6995351C87}"/>
          </ac:spMkLst>
        </pc:spChg>
        <pc:spChg chg="add mod ord">
          <ac:chgData name="Tobias Busch" userId="362d589e82b8e661" providerId="LiveId" clId="{FDBDCDD8-3828-4DB8-B75F-ED1808F246CD}" dt="2020-11-30T13:48:26.852" v="3105" actId="1076"/>
          <ac:spMkLst>
            <pc:docMk/>
            <pc:sldMk cId="2060504513" sldId="256"/>
            <ac:spMk id="5" creationId="{51ECF530-FD72-48E3-A9F0-D7DF921EFDC4}"/>
          </ac:spMkLst>
        </pc:spChg>
        <pc:spChg chg="add mod">
          <ac:chgData name="Tobias Busch" userId="362d589e82b8e661" providerId="LiveId" clId="{FDBDCDD8-3828-4DB8-B75F-ED1808F246CD}" dt="2020-11-30T19:52:38.851" v="6854" actId="27636"/>
          <ac:spMkLst>
            <pc:docMk/>
            <pc:sldMk cId="2060504513" sldId="256"/>
            <ac:spMk id="6" creationId="{F56DC621-9B8D-48C7-807B-8B19B64A70E8}"/>
          </ac:spMkLst>
        </pc:spChg>
        <pc:spChg chg="add del mod ord">
          <ac:chgData name="Tobias Busch" userId="362d589e82b8e661" providerId="LiveId" clId="{FDBDCDD8-3828-4DB8-B75F-ED1808F246CD}" dt="2020-11-30T12:55:00.124" v="2242" actId="478"/>
          <ac:spMkLst>
            <pc:docMk/>
            <pc:sldMk cId="2060504513" sldId="256"/>
            <ac:spMk id="7" creationId="{2A544ED4-4969-4171-962A-99CDD81FE5B8}"/>
          </ac:spMkLst>
        </pc:spChg>
        <pc:spChg chg="add del mod">
          <ac:chgData name="Tobias Busch" userId="362d589e82b8e661" providerId="LiveId" clId="{FDBDCDD8-3828-4DB8-B75F-ED1808F246CD}" dt="2020-11-30T23:41:23.325" v="9092" actId="478"/>
          <ac:spMkLst>
            <pc:docMk/>
            <pc:sldMk cId="2060504513" sldId="256"/>
            <ac:spMk id="10" creationId="{9BF068EF-56B2-4265-921F-5A320BF6D961}"/>
          </ac:spMkLst>
        </pc:spChg>
        <pc:picChg chg="add mod ord modCrop">
          <ac:chgData name="Tobias Busch" userId="362d589e82b8e661" providerId="LiveId" clId="{FDBDCDD8-3828-4DB8-B75F-ED1808F246CD}" dt="2020-11-30T15:16:16.959" v="4183" actId="1076"/>
          <ac:picMkLst>
            <pc:docMk/>
            <pc:sldMk cId="2060504513" sldId="256"/>
            <ac:picMk id="4" creationId="{E5025F83-3BE8-4CA1-AC09-26FFEAEEE8A0}"/>
          </ac:picMkLst>
        </pc:picChg>
        <pc:inkChg chg="add del">
          <ac:chgData name="Tobias Busch" userId="362d589e82b8e661" providerId="LiveId" clId="{FDBDCDD8-3828-4DB8-B75F-ED1808F246CD}" dt="2020-11-30T13:40:38.936" v="3011" actId="9405"/>
          <ac:inkMkLst>
            <pc:docMk/>
            <pc:sldMk cId="2060504513" sldId="256"/>
            <ac:inkMk id="8" creationId="{BECC1FDE-4F84-44B7-8C6F-F39FC2AA6ED7}"/>
          </ac:inkMkLst>
        </pc:inkChg>
      </pc:sldChg>
      <pc:sldChg chg="del">
        <pc:chgData name="Tobias Busch" userId="362d589e82b8e661" providerId="LiveId" clId="{FDBDCDD8-3828-4DB8-B75F-ED1808F246CD}" dt="2020-11-30T12:09:29.526" v="1688" actId="2696"/>
        <pc:sldMkLst>
          <pc:docMk/>
          <pc:sldMk cId="1051809013" sldId="257"/>
        </pc:sldMkLst>
      </pc:sldChg>
      <pc:sldChg chg="addSp delSp modSp modTransition modAnim modNotesTx">
        <pc:chgData name="Tobias Busch" userId="362d589e82b8e661" providerId="LiveId" clId="{FDBDCDD8-3828-4DB8-B75F-ED1808F246CD}" dt="2020-11-30T22:35:16.272" v="8262" actId="14861"/>
        <pc:sldMkLst>
          <pc:docMk/>
          <pc:sldMk cId="3962846297" sldId="258"/>
        </pc:sldMkLst>
        <pc:spChg chg="del mod">
          <ac:chgData name="Tobias Busch" userId="362d589e82b8e661" providerId="LiveId" clId="{FDBDCDD8-3828-4DB8-B75F-ED1808F246CD}" dt="2020-11-30T17:03:19.879" v="5789" actId="478"/>
          <ac:spMkLst>
            <pc:docMk/>
            <pc:sldMk cId="3962846297" sldId="258"/>
            <ac:spMk id="2" creationId="{BE9F5128-691C-4BC1-A6CA-51A1F1C410CD}"/>
          </ac:spMkLst>
        </pc:spChg>
        <pc:spChg chg="add del mod">
          <ac:chgData name="Tobias Busch" userId="362d589e82b8e661" providerId="LiveId" clId="{FDBDCDD8-3828-4DB8-B75F-ED1808F246CD}" dt="2020-11-30T17:24:06.393" v="6098" actId="478"/>
          <ac:spMkLst>
            <pc:docMk/>
            <pc:sldMk cId="3962846297" sldId="258"/>
            <ac:spMk id="3" creationId="{FE5DCF81-650D-4982-9460-C3745FDC8F7A}"/>
          </ac:spMkLst>
        </pc:spChg>
        <pc:spChg chg="del mod">
          <ac:chgData name="Tobias Busch" userId="362d589e82b8e661" providerId="LiveId" clId="{FDBDCDD8-3828-4DB8-B75F-ED1808F246CD}" dt="2020-11-30T12:52:46.596" v="2227" actId="478"/>
          <ac:spMkLst>
            <pc:docMk/>
            <pc:sldMk cId="3962846297" sldId="258"/>
            <ac:spMk id="4" creationId="{686BFFBC-C1AB-47EC-9E07-00A95E608D8C}"/>
          </ac:spMkLst>
        </pc:spChg>
        <pc:spChg chg="add del mod">
          <ac:chgData name="Tobias Busch" userId="362d589e82b8e661" providerId="LiveId" clId="{FDBDCDD8-3828-4DB8-B75F-ED1808F246CD}" dt="2020-11-30T12:40:51.348" v="2081"/>
          <ac:spMkLst>
            <pc:docMk/>
            <pc:sldMk cId="3962846297" sldId="258"/>
            <ac:spMk id="5" creationId="{EA1F1A49-D50C-401F-A3F2-84A5F64987E2}"/>
          </ac:spMkLst>
        </pc:spChg>
        <pc:spChg chg="add del mod">
          <ac:chgData name="Tobias Busch" userId="362d589e82b8e661" providerId="LiveId" clId="{FDBDCDD8-3828-4DB8-B75F-ED1808F246CD}" dt="2020-11-30T12:49:56.820" v="2156"/>
          <ac:spMkLst>
            <pc:docMk/>
            <pc:sldMk cId="3962846297" sldId="258"/>
            <ac:spMk id="6" creationId="{8E0D4A52-FD75-4745-9DD0-BFE749DA829B}"/>
          </ac:spMkLst>
        </pc:spChg>
        <pc:spChg chg="add mod ord">
          <ac:chgData name="Tobias Busch" userId="362d589e82b8e661" providerId="LiveId" clId="{FDBDCDD8-3828-4DB8-B75F-ED1808F246CD}" dt="2020-11-30T16:25:04.724" v="5092" actId="14100"/>
          <ac:spMkLst>
            <pc:docMk/>
            <pc:sldMk cId="3962846297" sldId="258"/>
            <ac:spMk id="7" creationId="{0DF85E5F-2718-45DA-A388-1B74907E3CE5}"/>
          </ac:spMkLst>
        </pc:spChg>
        <pc:spChg chg="add mod">
          <ac:chgData name="Tobias Busch" userId="362d589e82b8e661" providerId="LiveId" clId="{FDBDCDD8-3828-4DB8-B75F-ED1808F246CD}" dt="2020-11-30T16:58:14.281" v="5707" actId="1035"/>
          <ac:spMkLst>
            <pc:docMk/>
            <pc:sldMk cId="3962846297" sldId="258"/>
            <ac:spMk id="8" creationId="{D49F2F9C-149A-48FB-BFF8-E1A223D096F7}"/>
          </ac:spMkLst>
        </pc:spChg>
        <pc:spChg chg="add mod">
          <ac:chgData name="Tobias Busch" userId="362d589e82b8e661" providerId="LiveId" clId="{FDBDCDD8-3828-4DB8-B75F-ED1808F246CD}" dt="2020-11-30T16:58:14.281" v="5707" actId="1035"/>
          <ac:spMkLst>
            <pc:docMk/>
            <pc:sldMk cId="3962846297" sldId="258"/>
            <ac:spMk id="9" creationId="{6BE6189E-3A95-47AB-AE38-0E99B787AD28}"/>
          </ac:spMkLst>
        </pc:spChg>
        <pc:spChg chg="add mod">
          <ac:chgData name="Tobias Busch" userId="362d589e82b8e661" providerId="LiveId" clId="{FDBDCDD8-3828-4DB8-B75F-ED1808F246CD}" dt="2020-11-30T16:58:14.281" v="5707" actId="1035"/>
          <ac:spMkLst>
            <pc:docMk/>
            <pc:sldMk cId="3962846297" sldId="258"/>
            <ac:spMk id="10" creationId="{839C364B-A4EB-4CA2-98A7-4A982B8EAA0B}"/>
          </ac:spMkLst>
        </pc:spChg>
        <pc:spChg chg="add mod">
          <ac:chgData name="Tobias Busch" userId="362d589e82b8e661" providerId="LiveId" clId="{FDBDCDD8-3828-4DB8-B75F-ED1808F246CD}" dt="2020-11-30T20:06:57.892" v="7029" actId="20577"/>
          <ac:spMkLst>
            <pc:docMk/>
            <pc:sldMk cId="3962846297" sldId="258"/>
            <ac:spMk id="11" creationId="{2E4EA9BB-3464-4865-96B8-6526DB99BD76}"/>
          </ac:spMkLst>
        </pc:spChg>
        <pc:spChg chg="add mod">
          <ac:chgData name="Tobias Busch" userId="362d589e82b8e661" providerId="LiveId" clId="{FDBDCDD8-3828-4DB8-B75F-ED1808F246CD}" dt="2020-11-30T18:07:07.572" v="6495" actId="313"/>
          <ac:spMkLst>
            <pc:docMk/>
            <pc:sldMk cId="3962846297" sldId="258"/>
            <ac:spMk id="12" creationId="{187A211A-B707-417F-BCF2-EF751CB7549C}"/>
          </ac:spMkLst>
        </pc:spChg>
        <pc:spChg chg="add del mod">
          <ac:chgData name="Tobias Busch" userId="362d589e82b8e661" providerId="LiveId" clId="{FDBDCDD8-3828-4DB8-B75F-ED1808F246CD}" dt="2020-11-30T17:24:14.035" v="6099" actId="478"/>
          <ac:spMkLst>
            <pc:docMk/>
            <pc:sldMk cId="3962846297" sldId="258"/>
            <ac:spMk id="16" creationId="{76BCC756-AE37-4AD3-A746-29A0FE87B958}"/>
          </ac:spMkLst>
        </pc:spChg>
        <pc:spChg chg="add mod">
          <ac:chgData name="Tobias Busch" userId="362d589e82b8e661" providerId="LiveId" clId="{FDBDCDD8-3828-4DB8-B75F-ED1808F246CD}" dt="2020-11-30T17:50:19.450" v="6417" actId="20577"/>
          <ac:spMkLst>
            <pc:docMk/>
            <pc:sldMk cId="3962846297" sldId="258"/>
            <ac:spMk id="19" creationId="{95345BAB-2BEE-4CAD-913D-8E3CB1876576}"/>
          </ac:spMkLst>
        </pc:spChg>
        <pc:spChg chg="add del">
          <ac:chgData name="Tobias Busch" userId="362d589e82b8e661" providerId="LiveId" clId="{FDBDCDD8-3828-4DB8-B75F-ED1808F246CD}" dt="2020-11-30T17:19:56.141" v="6070" actId="27957"/>
          <ac:spMkLst>
            <pc:docMk/>
            <pc:sldMk cId="3962846297" sldId="258"/>
            <ac:spMk id="24" creationId="{50F236AB-81B1-42CC-9736-B595C400926B}"/>
          </ac:spMkLst>
        </pc:spChg>
        <pc:spChg chg="add del">
          <ac:chgData name="Tobias Busch" userId="362d589e82b8e661" providerId="LiveId" clId="{FDBDCDD8-3828-4DB8-B75F-ED1808F246CD}" dt="2020-11-30T17:19:45.715" v="6068" actId="27957"/>
          <ac:spMkLst>
            <pc:docMk/>
            <pc:sldMk cId="3962846297" sldId="258"/>
            <ac:spMk id="24" creationId="{D6AC6536-92CF-4B19-81C4-579AEBE961F9}"/>
          </ac:spMkLst>
        </pc:spChg>
        <pc:spChg chg="add mod">
          <ac:chgData name="Tobias Busch" userId="362d589e82b8e661" providerId="LiveId" clId="{FDBDCDD8-3828-4DB8-B75F-ED1808F246CD}" dt="2020-11-30T17:38:26.082" v="6279" actId="404"/>
          <ac:spMkLst>
            <pc:docMk/>
            <pc:sldMk cId="3962846297" sldId="258"/>
            <ac:spMk id="25" creationId="{28AF417A-16F6-475F-B70F-C6BA87D40861}"/>
          </ac:spMkLst>
        </pc:spChg>
        <pc:grpChg chg="add mod">
          <ac:chgData name="Tobias Busch" userId="362d589e82b8e661" providerId="LiveId" clId="{FDBDCDD8-3828-4DB8-B75F-ED1808F246CD}" dt="2020-11-30T22:35:16.272" v="8262" actId="14861"/>
          <ac:grpSpMkLst>
            <pc:docMk/>
            <pc:sldMk cId="3962846297" sldId="258"/>
            <ac:grpSpMk id="14" creationId="{113D5325-3B05-4162-9D13-BEDC1BAC1A3A}"/>
          </ac:grpSpMkLst>
        </pc:grpChg>
        <pc:grpChg chg="add mod">
          <ac:chgData name="Tobias Busch" userId="362d589e82b8e661" providerId="LiveId" clId="{FDBDCDD8-3828-4DB8-B75F-ED1808F246CD}" dt="2020-11-30T17:38:11.898" v="6277" actId="164"/>
          <ac:grpSpMkLst>
            <pc:docMk/>
            <pc:sldMk cId="3962846297" sldId="258"/>
            <ac:grpSpMk id="23" creationId="{1FFE718A-A730-44C1-AC87-095B0D256AEF}"/>
          </ac:grpSpMkLst>
        </pc:grpChg>
        <pc:grpChg chg="add mod">
          <ac:chgData name="Tobias Busch" userId="362d589e82b8e661" providerId="LiveId" clId="{FDBDCDD8-3828-4DB8-B75F-ED1808F246CD}" dt="2020-11-30T21:13:14.736" v="7394" actId="1076"/>
          <ac:grpSpMkLst>
            <pc:docMk/>
            <pc:sldMk cId="3962846297" sldId="258"/>
            <ac:grpSpMk id="26" creationId="{265B3308-1D3B-4DF2-9CA1-9E4C72958B31}"/>
          </ac:grpSpMkLst>
        </pc:grpChg>
        <pc:picChg chg="add del mod modCrop">
          <ac:chgData name="Tobias Busch" userId="362d589e82b8e661" providerId="LiveId" clId="{FDBDCDD8-3828-4DB8-B75F-ED1808F246CD}" dt="2020-11-30T17:37:36.821" v="6268"/>
          <ac:picMkLst>
            <pc:docMk/>
            <pc:sldMk cId="3962846297" sldId="258"/>
            <ac:picMk id="18" creationId="{6D805875-4FB1-4EBB-99DF-ACE169735616}"/>
          </ac:picMkLst>
        </pc:picChg>
        <pc:picChg chg="add del mod">
          <ac:chgData name="Tobias Busch" userId="362d589e82b8e661" providerId="LiveId" clId="{FDBDCDD8-3828-4DB8-B75F-ED1808F246CD}" dt="2020-11-30T17:33:35.017" v="6167" actId="478"/>
          <ac:picMkLst>
            <pc:docMk/>
            <pc:sldMk cId="3962846297" sldId="258"/>
            <ac:picMk id="20" creationId="{DC8244BC-8CE3-4E27-9E79-7098213BFF41}"/>
          </ac:picMkLst>
        </pc:picChg>
        <pc:picChg chg="add mod modCrop">
          <ac:chgData name="Tobias Busch" userId="362d589e82b8e661" providerId="LiveId" clId="{FDBDCDD8-3828-4DB8-B75F-ED1808F246CD}" dt="2020-11-30T17:37:15.057" v="6265" actId="164"/>
          <ac:picMkLst>
            <pc:docMk/>
            <pc:sldMk cId="3962846297" sldId="258"/>
            <ac:picMk id="22" creationId="{947291E4-5E89-4DAD-BF96-D6AB6AB48F43}"/>
          </ac:picMkLst>
        </pc:picChg>
        <pc:picChg chg="add del mod modCrop">
          <ac:chgData name="Tobias Busch" userId="362d589e82b8e661" providerId="LiveId" clId="{FDBDCDD8-3828-4DB8-B75F-ED1808F246CD}" dt="2020-11-30T21:13:14.118" v="7393"/>
          <ac:picMkLst>
            <pc:docMk/>
            <pc:sldMk cId="3962846297" sldId="258"/>
            <ac:picMk id="27" creationId="{B54F2B9D-5866-4C59-8E33-BD2A04437D7A}"/>
          </ac:picMkLst>
        </pc:picChg>
        <pc:inkChg chg="add mod">
          <ac:chgData name="Tobias Busch" userId="362d589e82b8e661" providerId="LiveId" clId="{FDBDCDD8-3828-4DB8-B75F-ED1808F246CD}" dt="2020-11-30T17:21:19.259" v="6087" actId="164"/>
          <ac:inkMkLst>
            <pc:docMk/>
            <pc:sldMk cId="3962846297" sldId="258"/>
            <ac:inkMk id="13" creationId="{F69801E2-A658-4ECD-BB31-664F85D36CCF}"/>
          </ac:inkMkLst>
        </pc:inkChg>
      </pc:sldChg>
      <pc:sldChg chg="addSp delSp modSp ord modTransition setBg modAnim modNotesTx">
        <pc:chgData name="Tobias Busch" userId="362d589e82b8e661" providerId="LiveId" clId="{FDBDCDD8-3828-4DB8-B75F-ED1808F246CD}" dt="2020-12-01T12:02:11.164" v="11390" actId="207"/>
        <pc:sldMkLst>
          <pc:docMk/>
          <pc:sldMk cId="4136686492" sldId="259"/>
        </pc:sldMkLst>
        <pc:spChg chg="del mod">
          <ac:chgData name="Tobias Busch" userId="362d589e82b8e661" providerId="LiveId" clId="{FDBDCDD8-3828-4DB8-B75F-ED1808F246CD}" dt="2020-11-30T12:42:24.106" v="2095" actId="478"/>
          <ac:spMkLst>
            <pc:docMk/>
            <pc:sldMk cId="4136686492" sldId="259"/>
            <ac:spMk id="2" creationId="{A3A3184B-97D4-470E-8893-B00DEE7B3747}"/>
          </ac:spMkLst>
        </pc:spChg>
        <pc:spChg chg="add del mod">
          <ac:chgData name="Tobias Busch" userId="362d589e82b8e661" providerId="LiveId" clId="{FDBDCDD8-3828-4DB8-B75F-ED1808F246CD}" dt="2020-11-30T15:04:38.168" v="3822" actId="20577"/>
          <ac:spMkLst>
            <pc:docMk/>
            <pc:sldMk cId="4136686492" sldId="259"/>
            <ac:spMk id="3" creationId="{45EADBF5-9D45-410F-B4D2-85E1CF30856D}"/>
          </ac:spMkLst>
        </pc:spChg>
        <pc:spChg chg="add del mod">
          <ac:chgData name="Tobias Busch" userId="362d589e82b8e661" providerId="LiveId" clId="{FDBDCDD8-3828-4DB8-B75F-ED1808F246CD}" dt="2020-11-30T11:26:42.762" v="870"/>
          <ac:spMkLst>
            <pc:docMk/>
            <pc:sldMk cId="4136686492" sldId="259"/>
            <ac:spMk id="6" creationId="{BAEB0A68-2235-45F2-A60F-EB8B8E61B46D}"/>
          </ac:spMkLst>
        </pc:spChg>
        <pc:spChg chg="add del mod">
          <ac:chgData name="Tobias Busch" userId="362d589e82b8e661" providerId="LiveId" clId="{FDBDCDD8-3828-4DB8-B75F-ED1808F246CD}" dt="2020-11-30T12:42:27.893" v="2096" actId="478"/>
          <ac:spMkLst>
            <pc:docMk/>
            <pc:sldMk cId="4136686492" sldId="259"/>
            <ac:spMk id="8" creationId="{5F75E44F-2B98-4401-9DEC-79FCCD852A10}"/>
          </ac:spMkLst>
        </pc:spChg>
        <pc:spChg chg="add del">
          <ac:chgData name="Tobias Busch" userId="362d589e82b8e661" providerId="LiveId" clId="{FDBDCDD8-3828-4DB8-B75F-ED1808F246CD}" dt="2020-11-30T14:18:45.073" v="3255" actId="478"/>
          <ac:spMkLst>
            <pc:docMk/>
            <pc:sldMk cId="4136686492" sldId="259"/>
            <ac:spMk id="9" creationId="{19F872DB-9236-4B3B-B998-0884CD3B0F5D}"/>
          </ac:spMkLst>
        </pc:spChg>
        <pc:spChg chg="add del mod">
          <ac:chgData name="Tobias Busch" userId="362d589e82b8e661" providerId="LiveId" clId="{FDBDCDD8-3828-4DB8-B75F-ED1808F246CD}" dt="2020-11-30T14:30:31.174" v="3357" actId="11529"/>
          <ac:spMkLst>
            <pc:docMk/>
            <pc:sldMk cId="4136686492" sldId="259"/>
            <ac:spMk id="12" creationId="{1EF3C038-C1C5-41E6-BA76-C39081BE5117}"/>
          </ac:spMkLst>
        </pc:spChg>
        <pc:spChg chg="add del mod">
          <ac:chgData name="Tobias Busch" userId="362d589e82b8e661" providerId="LiveId" clId="{FDBDCDD8-3828-4DB8-B75F-ED1808F246CD}" dt="2020-11-30T14:30:26.299" v="3349"/>
          <ac:spMkLst>
            <pc:docMk/>
            <pc:sldMk cId="4136686492" sldId="259"/>
            <ac:spMk id="13" creationId="{0E05FFE4-625B-4FF4-896B-81B532FDB290}"/>
          </ac:spMkLst>
        </pc:spChg>
        <pc:spChg chg="add del mod">
          <ac:chgData name="Tobias Busch" userId="362d589e82b8e661" providerId="LiveId" clId="{FDBDCDD8-3828-4DB8-B75F-ED1808F246CD}" dt="2020-11-30T14:30:24.930" v="3346"/>
          <ac:spMkLst>
            <pc:docMk/>
            <pc:sldMk cId="4136686492" sldId="259"/>
            <ac:spMk id="14" creationId="{1FC2D2C9-8D04-4CB2-B49C-6F8B5DAC9E7C}"/>
          </ac:spMkLst>
        </pc:spChg>
        <pc:spChg chg="add del mod">
          <ac:chgData name="Tobias Busch" userId="362d589e82b8e661" providerId="LiveId" clId="{FDBDCDD8-3828-4DB8-B75F-ED1808F246CD}" dt="2020-11-30T14:30:24.218" v="3344"/>
          <ac:spMkLst>
            <pc:docMk/>
            <pc:sldMk cId="4136686492" sldId="259"/>
            <ac:spMk id="15" creationId="{57C0BB6F-B3A4-4585-A188-F0B7A09FE2EC}"/>
          </ac:spMkLst>
        </pc:spChg>
        <pc:spChg chg="add del mod">
          <ac:chgData name="Tobias Busch" userId="362d589e82b8e661" providerId="LiveId" clId="{FDBDCDD8-3828-4DB8-B75F-ED1808F246CD}" dt="2020-11-30T14:30:23.450" v="3341"/>
          <ac:spMkLst>
            <pc:docMk/>
            <pc:sldMk cId="4136686492" sldId="259"/>
            <ac:spMk id="16" creationId="{9EA0D48B-6948-452E-800D-A0E09D7BA87C}"/>
          </ac:spMkLst>
        </pc:spChg>
        <pc:spChg chg="add del mod">
          <ac:chgData name="Tobias Busch" userId="362d589e82b8e661" providerId="LiveId" clId="{FDBDCDD8-3828-4DB8-B75F-ED1808F246CD}" dt="2020-11-30T14:33:42.713" v="3365" actId="478"/>
          <ac:spMkLst>
            <pc:docMk/>
            <pc:sldMk cId="4136686492" sldId="259"/>
            <ac:spMk id="18" creationId="{21AC8D49-802E-42FB-8E02-31BF5D76C451}"/>
          </ac:spMkLst>
        </pc:spChg>
        <pc:spChg chg="add mod">
          <ac:chgData name="Tobias Busch" userId="362d589e82b8e661" providerId="LiveId" clId="{FDBDCDD8-3828-4DB8-B75F-ED1808F246CD}" dt="2020-12-01T12:00:03.688" v="11387" actId="207"/>
          <ac:spMkLst>
            <pc:docMk/>
            <pc:sldMk cId="4136686492" sldId="259"/>
            <ac:spMk id="19" creationId="{9E41F54D-D7D2-4F10-8AE1-8D185D18B05F}"/>
          </ac:spMkLst>
        </pc:spChg>
        <pc:picChg chg="add mod ord">
          <ac:chgData name="Tobias Busch" userId="362d589e82b8e661" providerId="LiveId" clId="{FDBDCDD8-3828-4DB8-B75F-ED1808F246CD}" dt="2020-11-30T14:56:03.417" v="3761" actId="688"/>
          <ac:picMkLst>
            <pc:docMk/>
            <pc:sldMk cId="4136686492" sldId="259"/>
            <ac:picMk id="5" creationId="{F3689C75-A9EE-4649-9C63-B3C3628A9BF4}"/>
          </ac:picMkLst>
        </pc:picChg>
        <pc:picChg chg="add del mod ord modCrop">
          <ac:chgData name="Tobias Busch" userId="362d589e82b8e661" providerId="LiveId" clId="{FDBDCDD8-3828-4DB8-B75F-ED1808F246CD}" dt="2020-11-30T14:25:05.609" v="3283" actId="478"/>
          <ac:picMkLst>
            <pc:docMk/>
            <pc:sldMk cId="4136686492" sldId="259"/>
            <ac:picMk id="10" creationId="{45F90F74-144E-4304-9EF7-7A3AC44F1DAD}"/>
          </ac:picMkLst>
        </pc:picChg>
        <pc:picChg chg="add del mod">
          <ac:chgData name="Tobias Busch" userId="362d589e82b8e661" providerId="LiveId" clId="{FDBDCDD8-3828-4DB8-B75F-ED1808F246CD}" dt="2020-11-30T14:33:34.633" v="3361" actId="1076"/>
          <ac:picMkLst>
            <pc:docMk/>
            <pc:sldMk cId="4136686492" sldId="259"/>
            <ac:picMk id="11" creationId="{73016E38-F850-469C-9227-269791AFE53C}"/>
          </ac:picMkLst>
        </pc:picChg>
      </pc:sldChg>
      <pc:sldChg chg="addSp delSp modSp del">
        <pc:chgData name="Tobias Busch" userId="362d589e82b8e661" providerId="LiveId" clId="{FDBDCDD8-3828-4DB8-B75F-ED1808F246CD}" dt="2020-11-30T18:15:04.622" v="6633" actId="2696"/>
        <pc:sldMkLst>
          <pc:docMk/>
          <pc:sldMk cId="2333903200" sldId="260"/>
        </pc:sldMkLst>
        <pc:spChg chg="mod">
          <ac:chgData name="Tobias Busch" userId="362d589e82b8e661" providerId="LiveId" clId="{FDBDCDD8-3828-4DB8-B75F-ED1808F246CD}" dt="2020-11-30T13:13:45.209" v="2308" actId="20577"/>
          <ac:spMkLst>
            <pc:docMk/>
            <pc:sldMk cId="2333903200" sldId="260"/>
            <ac:spMk id="2" creationId="{59A01975-D4D1-42FE-94E5-371F2D95CAED}"/>
          </ac:spMkLst>
        </pc:spChg>
        <pc:spChg chg="mod">
          <ac:chgData name="Tobias Busch" userId="362d589e82b8e661" providerId="LiveId" clId="{FDBDCDD8-3828-4DB8-B75F-ED1808F246CD}" dt="2020-11-30T17:46:40.435" v="6387"/>
          <ac:spMkLst>
            <pc:docMk/>
            <pc:sldMk cId="2333903200" sldId="260"/>
            <ac:spMk id="3" creationId="{22B59AE5-6F4E-4401-B4C1-14E139EC7EA4}"/>
          </ac:spMkLst>
        </pc:spChg>
        <pc:picChg chg="add del mod">
          <ac:chgData name="Tobias Busch" userId="362d589e82b8e661" providerId="LiveId" clId="{FDBDCDD8-3828-4DB8-B75F-ED1808F246CD}" dt="2020-11-30T18:15:00.548" v="6631"/>
          <ac:picMkLst>
            <pc:docMk/>
            <pc:sldMk cId="2333903200" sldId="260"/>
            <ac:picMk id="4" creationId="{9F3C7931-3CF0-4961-BFC9-35205529C525}"/>
          </ac:picMkLst>
        </pc:picChg>
      </pc:sldChg>
      <pc:sldChg chg="addSp delSp modSp add modTransition modAnim modNotesTx">
        <pc:chgData name="Tobias Busch" userId="362d589e82b8e661" providerId="LiveId" clId="{FDBDCDD8-3828-4DB8-B75F-ED1808F246CD}" dt="2020-12-01T12:02:10.148" v="11389" actId="1076"/>
        <pc:sldMkLst>
          <pc:docMk/>
          <pc:sldMk cId="2126333" sldId="261"/>
        </pc:sldMkLst>
        <pc:spChg chg="mod">
          <ac:chgData name="Tobias Busch" userId="362d589e82b8e661" providerId="LiveId" clId="{FDBDCDD8-3828-4DB8-B75F-ED1808F246CD}" dt="2020-12-01T00:35:06.011" v="10916" actId="1076"/>
          <ac:spMkLst>
            <pc:docMk/>
            <pc:sldMk cId="2126333" sldId="261"/>
            <ac:spMk id="2" creationId="{871F7DAC-329E-4824-A9ED-6E617C7BBAD3}"/>
          </ac:spMkLst>
        </pc:spChg>
        <pc:spChg chg="del">
          <ac:chgData name="Tobias Busch" userId="362d589e82b8e661" providerId="LiveId" clId="{FDBDCDD8-3828-4DB8-B75F-ED1808F246CD}" dt="2020-11-30T10:57:54.478" v="100"/>
          <ac:spMkLst>
            <pc:docMk/>
            <pc:sldMk cId="2126333" sldId="261"/>
            <ac:spMk id="3" creationId="{273264A2-BB68-4CC8-9B52-ED810AF043DC}"/>
          </ac:spMkLst>
        </pc:spChg>
        <pc:spChg chg="add del mod">
          <ac:chgData name="Tobias Busch" userId="362d589e82b8e661" providerId="LiveId" clId="{FDBDCDD8-3828-4DB8-B75F-ED1808F246CD}" dt="2020-11-30T15:39:16.112" v="4467" actId="478"/>
          <ac:spMkLst>
            <pc:docMk/>
            <pc:sldMk cId="2126333" sldId="261"/>
            <ac:spMk id="6" creationId="{A90809A1-1250-4E04-AC12-4897FF909AC2}"/>
          </ac:spMkLst>
        </pc:spChg>
        <pc:spChg chg="add del mod">
          <ac:chgData name="Tobias Busch" userId="362d589e82b8e661" providerId="LiveId" clId="{FDBDCDD8-3828-4DB8-B75F-ED1808F246CD}" dt="2020-11-30T15:32:16.862" v="4372" actId="478"/>
          <ac:spMkLst>
            <pc:docMk/>
            <pc:sldMk cId="2126333" sldId="261"/>
            <ac:spMk id="7" creationId="{31EE1227-5088-49C4-BE74-5FC2E3FA0A21}"/>
          </ac:spMkLst>
        </pc:spChg>
        <pc:spChg chg="add mod topLvl">
          <ac:chgData name="Tobias Busch" userId="362d589e82b8e661" providerId="LiveId" clId="{FDBDCDD8-3828-4DB8-B75F-ED1808F246CD}" dt="2020-11-30T15:39:40.941" v="4483" actId="338"/>
          <ac:spMkLst>
            <pc:docMk/>
            <pc:sldMk cId="2126333" sldId="261"/>
            <ac:spMk id="10" creationId="{8C6F840A-E600-44DC-BE3E-DC3B91A722F9}"/>
          </ac:spMkLst>
        </pc:spChg>
        <pc:spChg chg="add mod topLvl">
          <ac:chgData name="Tobias Busch" userId="362d589e82b8e661" providerId="LiveId" clId="{FDBDCDD8-3828-4DB8-B75F-ED1808F246CD}" dt="2020-11-30T15:39:40.941" v="4483" actId="338"/>
          <ac:spMkLst>
            <pc:docMk/>
            <pc:sldMk cId="2126333" sldId="261"/>
            <ac:spMk id="11" creationId="{B69F0FED-C531-4C84-AB19-2EE98F32248D}"/>
          </ac:spMkLst>
        </pc:spChg>
        <pc:spChg chg="add del">
          <ac:chgData name="Tobias Busch" userId="362d589e82b8e661" providerId="LiveId" clId="{FDBDCDD8-3828-4DB8-B75F-ED1808F246CD}" dt="2020-11-30T15:39:48.651" v="4485"/>
          <ac:spMkLst>
            <pc:docMk/>
            <pc:sldMk cId="2126333" sldId="261"/>
            <ac:spMk id="25" creationId="{820D6A08-F0BF-4383-83E1-4D4984015DB7}"/>
          </ac:spMkLst>
        </pc:spChg>
        <pc:spChg chg="mod">
          <ac:chgData name="Tobias Busch" userId="362d589e82b8e661" providerId="LiveId" clId="{FDBDCDD8-3828-4DB8-B75F-ED1808F246CD}" dt="2020-11-30T19:55:00.376" v="6906" actId="403"/>
          <ac:spMkLst>
            <pc:docMk/>
            <pc:sldMk cId="2126333" sldId="261"/>
            <ac:spMk id="36" creationId="{3DD6BB0D-F513-47DF-ABC3-C3605CA80672}"/>
          </ac:spMkLst>
        </pc:spChg>
        <pc:spChg chg="mod">
          <ac:chgData name="Tobias Busch" userId="362d589e82b8e661" providerId="LiveId" clId="{FDBDCDD8-3828-4DB8-B75F-ED1808F246CD}" dt="2020-11-30T15:41:08.642" v="4533" actId="20577"/>
          <ac:spMkLst>
            <pc:docMk/>
            <pc:sldMk cId="2126333" sldId="261"/>
            <ac:spMk id="37" creationId="{91FAF41E-B2E0-44E4-84D7-DD66C38218E7}"/>
          </ac:spMkLst>
        </pc:spChg>
        <pc:spChg chg="add del mod">
          <ac:chgData name="Tobias Busch" userId="362d589e82b8e661" providerId="LiveId" clId="{FDBDCDD8-3828-4DB8-B75F-ED1808F246CD}" dt="2020-11-30T15:41:47.735" v="4541" actId="478"/>
          <ac:spMkLst>
            <pc:docMk/>
            <pc:sldMk cId="2126333" sldId="261"/>
            <ac:spMk id="42" creationId="{2355297D-E659-4B09-9AA9-F576293E5616}"/>
          </ac:spMkLst>
        </pc:spChg>
        <pc:spChg chg="del">
          <ac:chgData name="Tobias Busch" userId="362d589e82b8e661" providerId="LiveId" clId="{FDBDCDD8-3828-4DB8-B75F-ED1808F246CD}" dt="2020-11-30T15:41:39.624" v="4539" actId="478"/>
          <ac:spMkLst>
            <pc:docMk/>
            <pc:sldMk cId="2126333" sldId="261"/>
            <ac:spMk id="49" creationId="{F9DB742E-875C-46C4-ACC0-32373DA20FB7}"/>
          </ac:spMkLst>
        </pc:spChg>
        <pc:spChg chg="del">
          <ac:chgData name="Tobias Busch" userId="362d589e82b8e661" providerId="LiveId" clId="{FDBDCDD8-3828-4DB8-B75F-ED1808F246CD}" dt="2020-11-30T15:41:41.719" v="4540" actId="478"/>
          <ac:spMkLst>
            <pc:docMk/>
            <pc:sldMk cId="2126333" sldId="261"/>
            <ac:spMk id="50" creationId="{4C4D9056-DE12-439B-9DD4-A752CB9815FC}"/>
          </ac:spMkLst>
        </pc:spChg>
        <pc:spChg chg="add del">
          <ac:chgData name="Tobias Busch" userId="362d589e82b8e661" providerId="LiveId" clId="{FDBDCDD8-3828-4DB8-B75F-ED1808F246CD}" dt="2020-11-30T15:46:31" v="4598" actId="27957"/>
          <ac:spMkLst>
            <pc:docMk/>
            <pc:sldMk cId="2126333" sldId="261"/>
            <ac:spMk id="88" creationId="{507CF6CE-28FD-41AF-A7AB-0B895AD4439F}"/>
          </ac:spMkLst>
        </pc:spChg>
        <pc:spChg chg="add del">
          <ac:chgData name="Tobias Busch" userId="362d589e82b8e661" providerId="LiveId" clId="{FDBDCDD8-3828-4DB8-B75F-ED1808F246CD}" dt="2020-11-30T15:46:10.779" v="4591" actId="27957"/>
          <ac:spMkLst>
            <pc:docMk/>
            <pc:sldMk cId="2126333" sldId="261"/>
            <ac:spMk id="89" creationId="{8AC7F8A8-CDDE-4067-AAAC-D643CD3941B3}"/>
          </ac:spMkLst>
        </pc:spChg>
        <pc:spChg chg="add del">
          <ac:chgData name="Tobias Busch" userId="362d589e82b8e661" providerId="LiveId" clId="{FDBDCDD8-3828-4DB8-B75F-ED1808F246CD}" dt="2020-11-30T15:46:14.465" v="4593" actId="27957"/>
          <ac:spMkLst>
            <pc:docMk/>
            <pc:sldMk cId="2126333" sldId="261"/>
            <ac:spMk id="89" creationId="{BE2E7352-9E1F-4E52-BD9E-DA0A1A3E3BD9}"/>
          </ac:spMkLst>
        </pc:spChg>
        <pc:spChg chg="add mod ord">
          <ac:chgData name="Tobias Busch" userId="362d589e82b8e661" providerId="LiveId" clId="{FDBDCDD8-3828-4DB8-B75F-ED1808F246CD}" dt="2020-11-30T19:57:39.147" v="6973" actId="167"/>
          <ac:spMkLst>
            <pc:docMk/>
            <pc:sldMk cId="2126333" sldId="261"/>
            <ac:spMk id="93" creationId="{9DB70F13-9589-4BE8-AA12-BB21CDC343D4}"/>
          </ac:spMkLst>
        </pc:spChg>
        <pc:spChg chg="add del">
          <ac:chgData name="Tobias Busch" userId="362d589e82b8e661" providerId="LiveId" clId="{FDBDCDD8-3828-4DB8-B75F-ED1808F246CD}" dt="2020-11-30T15:46:31" v="4598" actId="27957"/>
          <ac:spMkLst>
            <pc:docMk/>
            <pc:sldMk cId="2126333" sldId="261"/>
            <ac:spMk id="94" creationId="{C334BE74-3C67-4492-8AF0-A2BBDD63DB47}"/>
          </ac:spMkLst>
        </pc:spChg>
        <pc:spChg chg="add del">
          <ac:chgData name="Tobias Busch" userId="362d589e82b8e661" providerId="LiveId" clId="{FDBDCDD8-3828-4DB8-B75F-ED1808F246CD}" dt="2020-11-30T15:46:14.465" v="4593" actId="27957"/>
          <ac:spMkLst>
            <pc:docMk/>
            <pc:sldMk cId="2126333" sldId="261"/>
            <ac:spMk id="95" creationId="{66B32CD5-D8A2-4E32-9066-87CE8F8AFD7E}"/>
          </ac:spMkLst>
        </pc:spChg>
        <pc:spChg chg="add del">
          <ac:chgData name="Tobias Busch" userId="362d589e82b8e661" providerId="LiveId" clId="{FDBDCDD8-3828-4DB8-B75F-ED1808F246CD}" dt="2020-11-30T15:46:10.779" v="4591" actId="27957"/>
          <ac:spMkLst>
            <pc:docMk/>
            <pc:sldMk cId="2126333" sldId="261"/>
            <ac:spMk id="95" creationId="{D5C295A4-B1E0-4394-ACFA-23090E5F0614}"/>
          </ac:spMkLst>
        </pc:spChg>
        <pc:grpChg chg="mod">
          <ac:chgData name="Tobias Busch" userId="362d589e82b8e661" providerId="LiveId" clId="{FDBDCDD8-3828-4DB8-B75F-ED1808F246CD}" dt="2020-11-30T15:37:11.572" v="4450"/>
          <ac:grpSpMkLst>
            <pc:docMk/>
            <pc:sldMk cId="2126333" sldId="261"/>
            <ac:grpSpMk id="15" creationId="{2CE77330-0979-426D-BC6D-1AC23DD972A7}"/>
          </ac:grpSpMkLst>
        </pc:grpChg>
        <pc:grpChg chg="mod">
          <ac:chgData name="Tobias Busch" userId="362d589e82b8e661" providerId="LiveId" clId="{FDBDCDD8-3828-4DB8-B75F-ED1808F246CD}" dt="2020-11-30T15:37:23.524" v="4457"/>
          <ac:grpSpMkLst>
            <pc:docMk/>
            <pc:sldMk cId="2126333" sldId="261"/>
            <ac:grpSpMk id="20" creationId="{BA1E4FEA-9882-4227-8863-1B3AEDA62EBB}"/>
          </ac:grpSpMkLst>
        </pc:grpChg>
        <pc:grpChg chg="add del mod">
          <ac:chgData name="Tobias Busch" userId="362d589e82b8e661" providerId="LiveId" clId="{FDBDCDD8-3828-4DB8-B75F-ED1808F246CD}" dt="2020-11-30T15:38:17.752" v="4461" actId="165"/>
          <ac:grpSpMkLst>
            <pc:docMk/>
            <pc:sldMk cId="2126333" sldId="261"/>
            <ac:grpSpMk id="22" creationId="{42352C42-522A-4B7C-9D1C-68DBDA4662C7}"/>
          </ac:grpSpMkLst>
        </pc:grpChg>
        <pc:grpChg chg="add del mod">
          <ac:chgData name="Tobias Busch" userId="362d589e82b8e661" providerId="LiveId" clId="{FDBDCDD8-3828-4DB8-B75F-ED1808F246CD}" dt="2020-11-30T15:38:49.346" v="4464" actId="165"/>
          <ac:grpSpMkLst>
            <pc:docMk/>
            <pc:sldMk cId="2126333" sldId="261"/>
            <ac:grpSpMk id="23" creationId="{E40E809B-0C79-4300-ABA6-9DD6454B7A53}"/>
          </ac:grpSpMkLst>
        </pc:grpChg>
        <pc:grpChg chg="add mod">
          <ac:chgData name="Tobias Busch" userId="362d589e82b8e661" providerId="LiveId" clId="{FDBDCDD8-3828-4DB8-B75F-ED1808F246CD}" dt="2020-11-30T15:40:20.856" v="4490" actId="164"/>
          <ac:grpSpMkLst>
            <pc:docMk/>
            <pc:sldMk cId="2126333" sldId="261"/>
            <ac:grpSpMk id="24" creationId="{AC8D1D86-BB0F-4C19-BE54-BD9B5133FB4A}"/>
          </ac:grpSpMkLst>
        </pc:grpChg>
        <pc:grpChg chg="add del mod">
          <ac:chgData name="Tobias Busch" userId="362d589e82b8e661" providerId="LiveId" clId="{FDBDCDD8-3828-4DB8-B75F-ED1808F246CD}" dt="2020-11-30T15:40:14.961" v="4489" actId="478"/>
          <ac:grpSpMkLst>
            <pc:docMk/>
            <pc:sldMk cId="2126333" sldId="261"/>
            <ac:grpSpMk id="26" creationId="{1314E934-0259-4E03-AAC9-36BD1960FBD9}"/>
          </ac:grpSpMkLst>
        </pc:grpChg>
        <pc:grpChg chg="add mod">
          <ac:chgData name="Tobias Busch" userId="362d589e82b8e661" providerId="LiveId" clId="{FDBDCDD8-3828-4DB8-B75F-ED1808F246CD}" dt="2020-11-30T15:41:51.873" v="4542" actId="164"/>
          <ac:grpSpMkLst>
            <pc:docMk/>
            <pc:sldMk cId="2126333" sldId="261"/>
            <ac:grpSpMk id="31" creationId="{283DBC02-16FC-468C-8E2E-61DD5CF01F6C}"/>
          </ac:grpSpMkLst>
        </pc:grpChg>
        <pc:grpChg chg="add mod">
          <ac:chgData name="Tobias Busch" userId="362d589e82b8e661" providerId="LiveId" clId="{FDBDCDD8-3828-4DB8-B75F-ED1808F246CD}" dt="2020-11-30T15:41:19.281" v="4534" actId="164"/>
          <ac:grpSpMkLst>
            <pc:docMk/>
            <pc:sldMk cId="2126333" sldId="261"/>
            <ac:grpSpMk id="32" creationId="{6B423E78-E6B9-4508-A46A-C02E7A6BE22C}"/>
          </ac:grpSpMkLst>
        </pc:grpChg>
        <pc:grpChg chg="mod">
          <ac:chgData name="Tobias Busch" userId="362d589e82b8e661" providerId="LiveId" clId="{FDBDCDD8-3828-4DB8-B75F-ED1808F246CD}" dt="2020-11-30T15:40:22.296" v="4491"/>
          <ac:grpSpMkLst>
            <pc:docMk/>
            <pc:sldMk cId="2126333" sldId="261"/>
            <ac:grpSpMk id="34" creationId="{7B86A378-BF40-40C5-BF00-9AB30EC11E98}"/>
          </ac:grpSpMkLst>
        </pc:grpChg>
        <pc:grpChg chg="add mod">
          <ac:chgData name="Tobias Busch" userId="362d589e82b8e661" providerId="LiveId" clId="{FDBDCDD8-3828-4DB8-B75F-ED1808F246CD}" dt="2020-12-01T12:02:10.148" v="11389" actId="1076"/>
          <ac:grpSpMkLst>
            <pc:docMk/>
            <pc:sldMk cId="2126333" sldId="261"/>
            <ac:grpSpMk id="40" creationId="{0D5A7EE6-2C38-4122-9982-BB5D8ED70657}"/>
          </ac:grpSpMkLst>
        </pc:grpChg>
        <pc:grpChg chg="add mod">
          <ac:chgData name="Tobias Busch" userId="362d589e82b8e661" providerId="LiveId" clId="{FDBDCDD8-3828-4DB8-B75F-ED1808F246CD}" dt="2020-11-30T15:41:51.873" v="4542" actId="164"/>
          <ac:grpSpMkLst>
            <pc:docMk/>
            <pc:sldMk cId="2126333" sldId="261"/>
            <ac:grpSpMk id="43" creationId="{2180D7F0-C6C4-4E65-B546-33F4F4E87F3B}"/>
          </ac:grpSpMkLst>
        </pc:grpChg>
        <pc:grpChg chg="mod">
          <ac:chgData name="Tobias Busch" userId="362d589e82b8e661" providerId="LiveId" clId="{FDBDCDD8-3828-4DB8-B75F-ED1808F246CD}" dt="2020-11-30T15:41:30.727" v="4536"/>
          <ac:grpSpMkLst>
            <pc:docMk/>
            <pc:sldMk cId="2126333" sldId="261"/>
            <ac:grpSpMk id="45" creationId="{1D38A188-7FE3-4B67-A3F1-24F48A4D2811}"/>
          </ac:grpSpMkLst>
        </pc:grpChg>
        <pc:grpChg chg="mod">
          <ac:chgData name="Tobias Busch" userId="362d589e82b8e661" providerId="LiveId" clId="{FDBDCDD8-3828-4DB8-B75F-ED1808F246CD}" dt="2020-11-30T15:41:30.727" v="4536"/>
          <ac:grpSpMkLst>
            <pc:docMk/>
            <pc:sldMk cId="2126333" sldId="261"/>
            <ac:grpSpMk id="47" creationId="{4B256449-0E43-4D07-8975-BD5E3D0375C8}"/>
          </ac:grpSpMkLst>
        </pc:grpChg>
        <pc:grpChg chg="add mod">
          <ac:chgData name="Tobias Busch" userId="362d589e82b8e661" providerId="LiveId" clId="{FDBDCDD8-3828-4DB8-B75F-ED1808F246CD}" dt="2020-12-01T12:02:10.148" v="11389" actId="1076"/>
          <ac:grpSpMkLst>
            <pc:docMk/>
            <pc:sldMk cId="2126333" sldId="261"/>
            <ac:grpSpMk id="53" creationId="{94EABA0F-2414-4967-ABCE-F21ABC4DC45D}"/>
          </ac:grpSpMkLst>
        </pc:grpChg>
        <pc:grpChg chg="del mod">
          <ac:chgData name="Tobias Busch" userId="362d589e82b8e661" providerId="LiveId" clId="{FDBDCDD8-3828-4DB8-B75F-ED1808F246CD}" dt="2020-11-30T15:45:04.347" v="4573"/>
          <ac:grpSpMkLst>
            <pc:docMk/>
            <pc:sldMk cId="2126333" sldId="261"/>
            <ac:grpSpMk id="58" creationId="{5D580B7F-A72D-4E9B-B6F2-98A1152EC8DE}"/>
          </ac:grpSpMkLst>
        </pc:grpChg>
        <pc:grpChg chg="mod">
          <ac:chgData name="Tobias Busch" userId="362d589e82b8e661" providerId="LiveId" clId="{FDBDCDD8-3828-4DB8-B75F-ED1808F246CD}" dt="2020-11-30T15:45:04.347" v="4573"/>
          <ac:grpSpMkLst>
            <pc:docMk/>
            <pc:sldMk cId="2126333" sldId="261"/>
            <ac:grpSpMk id="61" creationId="{10AFEECD-2C49-4FF9-AED7-CA322C438EFD}"/>
          </ac:grpSpMkLst>
        </pc:grpChg>
        <pc:grpChg chg="del mod">
          <ac:chgData name="Tobias Busch" userId="362d589e82b8e661" providerId="LiveId" clId="{FDBDCDD8-3828-4DB8-B75F-ED1808F246CD}" dt="2020-11-30T15:45:31.445" v="4585"/>
          <ac:grpSpMkLst>
            <pc:docMk/>
            <pc:sldMk cId="2126333" sldId="261"/>
            <ac:grpSpMk id="66" creationId="{B00D7BCE-98B0-4123-836E-84C0BE2DC7D0}"/>
          </ac:grpSpMkLst>
        </pc:grpChg>
        <pc:grpChg chg="del mod">
          <ac:chgData name="Tobias Busch" userId="362d589e82b8e661" providerId="LiveId" clId="{FDBDCDD8-3828-4DB8-B75F-ED1808F246CD}" dt="2020-11-30T15:45:34.781" v="4588"/>
          <ac:grpSpMkLst>
            <pc:docMk/>
            <pc:sldMk cId="2126333" sldId="261"/>
            <ac:grpSpMk id="69" creationId="{749B4F66-CF67-4297-B052-67CBE5939640}"/>
          </ac:grpSpMkLst>
        </pc:grpChg>
        <pc:grpChg chg="add del mod">
          <ac:chgData name="Tobias Busch" userId="362d589e82b8e661" providerId="LiveId" clId="{FDBDCDD8-3828-4DB8-B75F-ED1808F246CD}" dt="2020-11-30T15:46:52.097" v="4602" actId="164"/>
          <ac:grpSpMkLst>
            <pc:docMk/>
            <pc:sldMk cId="2126333" sldId="261"/>
            <ac:grpSpMk id="72" creationId="{874E37D7-8B34-4F43-871C-DB1EC69429C1}"/>
          </ac:grpSpMkLst>
        </pc:grpChg>
        <pc:grpChg chg="add mod">
          <ac:chgData name="Tobias Busch" userId="362d589e82b8e661" providerId="LiveId" clId="{FDBDCDD8-3828-4DB8-B75F-ED1808F246CD}" dt="2020-11-30T15:46:52.097" v="4602" actId="164"/>
          <ac:grpSpMkLst>
            <pc:docMk/>
            <pc:sldMk cId="2126333" sldId="261"/>
            <ac:grpSpMk id="74" creationId="{5CAFA456-B9C6-4935-9CF3-3ABC6C7B68B2}"/>
          </ac:grpSpMkLst>
        </pc:grpChg>
        <pc:grpChg chg="mod">
          <ac:chgData name="Tobias Busch" userId="362d589e82b8e661" providerId="LiveId" clId="{FDBDCDD8-3828-4DB8-B75F-ED1808F246CD}" dt="2020-11-30T15:47:45.427" v="4621"/>
          <ac:grpSpMkLst>
            <pc:docMk/>
            <pc:sldMk cId="2126333" sldId="261"/>
            <ac:grpSpMk id="81" creationId="{1C52F462-73D8-49CA-A7AE-B8FFE1370A29}"/>
          </ac:grpSpMkLst>
        </pc:grpChg>
        <pc:grpChg chg="mod">
          <ac:chgData name="Tobias Busch" userId="362d589e82b8e661" providerId="LiveId" clId="{FDBDCDD8-3828-4DB8-B75F-ED1808F246CD}" dt="2020-11-30T15:48:27.087" v="4631" actId="164"/>
          <ac:grpSpMkLst>
            <pc:docMk/>
            <pc:sldMk cId="2126333" sldId="261"/>
            <ac:grpSpMk id="86" creationId="{E04C16DE-EEBC-4CFE-AD8A-7D29E37C4AC2}"/>
          </ac:grpSpMkLst>
        </pc:grpChg>
        <pc:grpChg chg="add mod">
          <ac:chgData name="Tobias Busch" userId="362d589e82b8e661" providerId="LiveId" clId="{FDBDCDD8-3828-4DB8-B75F-ED1808F246CD}" dt="2020-11-30T15:48:27.087" v="4631" actId="164"/>
          <ac:grpSpMkLst>
            <pc:docMk/>
            <pc:sldMk cId="2126333" sldId="261"/>
            <ac:grpSpMk id="87" creationId="{D9B0B097-1286-4004-9F0C-966FCC38B45E}"/>
          </ac:grpSpMkLst>
        </pc:grpChg>
        <pc:grpChg chg="del mod">
          <ac:chgData name="Tobias Busch" userId="362d589e82b8e661" providerId="LiveId" clId="{FDBDCDD8-3828-4DB8-B75F-ED1808F246CD}" dt="2020-11-30T19:56:28.817" v="6918"/>
          <ac:grpSpMkLst>
            <pc:docMk/>
            <pc:sldMk cId="2126333" sldId="261"/>
            <ac:grpSpMk id="101" creationId="{F823BC2E-37A0-4264-A204-6EEBD44E2387}"/>
          </ac:grpSpMkLst>
        </pc:grpChg>
        <pc:grpChg chg="del mod">
          <ac:chgData name="Tobias Busch" userId="362d589e82b8e661" providerId="LiveId" clId="{FDBDCDD8-3828-4DB8-B75F-ED1808F246CD}" dt="2020-11-30T19:56:31.386" v="6924"/>
          <ac:grpSpMkLst>
            <pc:docMk/>
            <pc:sldMk cId="2126333" sldId="261"/>
            <ac:grpSpMk id="104" creationId="{8B0F0F0F-ED68-48F6-B756-BA565B279A46}"/>
          </ac:grpSpMkLst>
        </pc:grpChg>
        <pc:grpChg chg="del mod">
          <ac:chgData name="Tobias Busch" userId="362d589e82b8e661" providerId="LiveId" clId="{FDBDCDD8-3828-4DB8-B75F-ED1808F246CD}" dt="2020-11-30T19:56:37.999" v="6935"/>
          <ac:grpSpMkLst>
            <pc:docMk/>
            <pc:sldMk cId="2126333" sldId="261"/>
            <ac:grpSpMk id="110" creationId="{39E566E9-ADDF-40FA-9DA1-F9C34790E21C}"/>
          </ac:grpSpMkLst>
        </pc:grpChg>
        <pc:grpChg chg="del mod">
          <ac:chgData name="Tobias Busch" userId="362d589e82b8e661" providerId="LiveId" clId="{FDBDCDD8-3828-4DB8-B75F-ED1808F246CD}" dt="2020-11-30T19:56:40.501" v="6938"/>
          <ac:grpSpMkLst>
            <pc:docMk/>
            <pc:sldMk cId="2126333" sldId="261"/>
            <ac:grpSpMk id="121" creationId="{A3A1E667-18CB-4748-BC66-9623AE5153D3}"/>
          </ac:grpSpMkLst>
        </pc:grpChg>
        <pc:grpChg chg="mod">
          <ac:chgData name="Tobias Busch" userId="362d589e82b8e661" providerId="LiveId" clId="{FDBDCDD8-3828-4DB8-B75F-ED1808F246CD}" dt="2020-11-30T19:57:47.585" v="6974" actId="164"/>
          <ac:grpSpMkLst>
            <pc:docMk/>
            <pc:sldMk cId="2126333" sldId="261"/>
            <ac:grpSpMk id="124" creationId="{587997C1-7C5C-44A0-B8B3-1886BD96A9A8}"/>
          </ac:grpSpMkLst>
        </pc:grpChg>
        <pc:grpChg chg="del mod">
          <ac:chgData name="Tobias Busch" userId="362d589e82b8e661" providerId="LiveId" clId="{FDBDCDD8-3828-4DB8-B75F-ED1808F246CD}" dt="2020-11-30T19:56:52.073" v="6948"/>
          <ac:grpSpMkLst>
            <pc:docMk/>
            <pc:sldMk cId="2126333" sldId="261"/>
            <ac:grpSpMk id="130" creationId="{1F9AA07B-5D47-48D1-9E55-F1A78BC53F57}"/>
          </ac:grpSpMkLst>
        </pc:grpChg>
        <pc:grpChg chg="mod">
          <ac:chgData name="Tobias Busch" userId="362d589e82b8e661" providerId="LiveId" clId="{FDBDCDD8-3828-4DB8-B75F-ED1808F246CD}" dt="2020-11-30T19:57:47.585" v="6974" actId="164"/>
          <ac:grpSpMkLst>
            <pc:docMk/>
            <pc:sldMk cId="2126333" sldId="261"/>
            <ac:grpSpMk id="134" creationId="{45EC891E-29DA-4EDF-A5D1-3F837B7E98A8}"/>
          </ac:grpSpMkLst>
        </pc:grpChg>
        <pc:grpChg chg="mod">
          <ac:chgData name="Tobias Busch" userId="362d589e82b8e661" providerId="LiveId" clId="{FDBDCDD8-3828-4DB8-B75F-ED1808F246CD}" dt="2020-11-30T19:57:47.585" v="6974" actId="164"/>
          <ac:grpSpMkLst>
            <pc:docMk/>
            <pc:sldMk cId="2126333" sldId="261"/>
            <ac:grpSpMk id="145" creationId="{BC10DB68-6FBB-491B-861B-0D420CD6888A}"/>
          </ac:grpSpMkLst>
        </pc:grpChg>
        <pc:grpChg chg="mod">
          <ac:chgData name="Tobias Busch" userId="362d589e82b8e661" providerId="LiveId" clId="{FDBDCDD8-3828-4DB8-B75F-ED1808F246CD}" dt="2020-11-30T19:57:47.585" v="6974" actId="164"/>
          <ac:grpSpMkLst>
            <pc:docMk/>
            <pc:sldMk cId="2126333" sldId="261"/>
            <ac:grpSpMk id="157" creationId="{12345279-BD1B-465E-8BE2-25DE22DD9D20}"/>
          </ac:grpSpMkLst>
        </pc:grpChg>
        <pc:grpChg chg="add mod">
          <ac:chgData name="Tobias Busch" userId="362d589e82b8e661" providerId="LiveId" clId="{FDBDCDD8-3828-4DB8-B75F-ED1808F246CD}" dt="2020-11-30T19:57:59.377" v="6976" actId="1076"/>
          <ac:grpSpMkLst>
            <pc:docMk/>
            <pc:sldMk cId="2126333" sldId="261"/>
            <ac:grpSpMk id="158" creationId="{D7B7D549-ACE9-43E8-A422-16C558F3C061}"/>
          </ac:grpSpMkLst>
        </pc:grpChg>
        <pc:picChg chg="add del mod">
          <ac:chgData name="Tobias Busch" userId="362d589e82b8e661" providerId="LiveId" clId="{FDBDCDD8-3828-4DB8-B75F-ED1808F246CD}" dt="2020-11-30T15:41:28.658" v="4535" actId="478"/>
          <ac:picMkLst>
            <pc:docMk/>
            <pc:sldMk cId="2126333" sldId="261"/>
            <ac:picMk id="5" creationId="{E90165CC-F701-44B8-9C7B-D6A2A366FD7A}"/>
          </ac:picMkLst>
        </pc:picChg>
        <pc:picChg chg="add mod">
          <ac:chgData name="Tobias Busch" userId="362d589e82b8e661" providerId="LiveId" clId="{FDBDCDD8-3828-4DB8-B75F-ED1808F246CD}" dt="2020-11-30T15:41:19.281" v="4534" actId="164"/>
          <ac:picMkLst>
            <pc:docMk/>
            <pc:sldMk cId="2126333" sldId="261"/>
            <ac:picMk id="8" creationId="{AFCA94B7-3F4D-4467-B61A-9667D3BBAD3F}"/>
          </ac:picMkLst>
        </pc:picChg>
        <pc:inkChg chg="add del">
          <ac:chgData name="Tobias Busch" userId="362d589e82b8e661" providerId="LiveId" clId="{FDBDCDD8-3828-4DB8-B75F-ED1808F246CD}" dt="2020-11-30T15:47:24.592" v="4613" actId="478"/>
          <ac:inkMkLst>
            <pc:docMk/>
            <pc:sldMk cId="2126333" sldId="261"/>
            <ac:inkMk id="9" creationId="{0CEB2227-E598-44AE-8FD3-20E5114B56D3}"/>
          </ac:inkMkLst>
        </pc:inkChg>
        <pc:inkChg chg="add del">
          <ac:chgData name="Tobias Busch" userId="362d589e82b8e661" providerId="LiveId" clId="{FDBDCDD8-3828-4DB8-B75F-ED1808F246CD}" dt="2020-11-30T15:37:02.615" v="4447" actId="9405"/>
          <ac:inkMkLst>
            <pc:docMk/>
            <pc:sldMk cId="2126333" sldId="261"/>
            <ac:inkMk id="12" creationId="{6E7BA0E0-E5CC-4FE4-9BAF-455BEA7704A8}"/>
          </ac:inkMkLst>
        </pc:inkChg>
        <pc:inkChg chg="add mod topLvl">
          <ac:chgData name="Tobias Busch" userId="362d589e82b8e661" providerId="LiveId" clId="{FDBDCDD8-3828-4DB8-B75F-ED1808F246CD}" dt="2020-11-30T15:39:40.941" v="4483" actId="338"/>
          <ac:inkMkLst>
            <pc:docMk/>
            <pc:sldMk cId="2126333" sldId="261"/>
            <ac:inkMk id="13" creationId="{850C0F7A-B2F3-488E-9385-17F91A96F43A}"/>
          </ac:inkMkLst>
        </pc:inkChg>
        <pc:inkChg chg="add del mod">
          <ac:chgData name="Tobias Busch" userId="362d589e82b8e661" providerId="LiveId" clId="{FDBDCDD8-3828-4DB8-B75F-ED1808F246CD}" dt="2020-11-30T15:37:11.783" v="4451" actId="9405"/>
          <ac:inkMkLst>
            <pc:docMk/>
            <pc:sldMk cId="2126333" sldId="261"/>
            <ac:inkMk id="14" creationId="{04119101-36F7-4116-8FFB-9D23A1D9C76F}"/>
          </ac:inkMkLst>
        </pc:inkChg>
        <pc:inkChg chg="add mod">
          <ac:chgData name="Tobias Busch" userId="362d589e82b8e661" providerId="LiveId" clId="{FDBDCDD8-3828-4DB8-B75F-ED1808F246CD}" dt="2020-11-30T15:40:20.856" v="4490" actId="164"/>
          <ac:inkMkLst>
            <pc:docMk/>
            <pc:sldMk cId="2126333" sldId="261"/>
            <ac:inkMk id="16" creationId="{4DB21583-8924-48F3-958F-7AD2126F5D35}"/>
          </ac:inkMkLst>
        </pc:inkChg>
        <pc:inkChg chg="add del">
          <ac:chgData name="Tobias Busch" userId="362d589e82b8e661" providerId="LiveId" clId="{FDBDCDD8-3828-4DB8-B75F-ED1808F246CD}" dt="2020-11-30T15:37:19.088" v="4454" actId="9405"/>
          <ac:inkMkLst>
            <pc:docMk/>
            <pc:sldMk cId="2126333" sldId="261"/>
            <ac:inkMk id="17" creationId="{BCE78EDC-2AB2-4EFB-8A5F-6C00D00256A8}"/>
          </ac:inkMkLst>
        </pc:inkChg>
        <pc:inkChg chg="add mod topLvl">
          <ac:chgData name="Tobias Busch" userId="362d589e82b8e661" providerId="LiveId" clId="{FDBDCDD8-3828-4DB8-B75F-ED1808F246CD}" dt="2020-11-30T15:39:40.941" v="4483" actId="338"/>
          <ac:inkMkLst>
            <pc:docMk/>
            <pc:sldMk cId="2126333" sldId="261"/>
            <ac:inkMk id="18" creationId="{1663E078-4954-4E23-9F50-6BC82CEEF6DA}"/>
          </ac:inkMkLst>
        </pc:inkChg>
        <pc:inkChg chg="add del mod">
          <ac:chgData name="Tobias Busch" userId="362d589e82b8e661" providerId="LiveId" clId="{FDBDCDD8-3828-4DB8-B75F-ED1808F246CD}" dt="2020-11-30T15:37:23.625" v="4458" actId="9405"/>
          <ac:inkMkLst>
            <pc:docMk/>
            <pc:sldMk cId="2126333" sldId="261"/>
            <ac:inkMk id="19" creationId="{041030E6-86A9-46BB-BFE6-6C2CDA16542A}"/>
          </ac:inkMkLst>
        </pc:inkChg>
        <pc:inkChg chg="add mod">
          <ac:chgData name="Tobias Busch" userId="362d589e82b8e661" providerId="LiveId" clId="{FDBDCDD8-3828-4DB8-B75F-ED1808F246CD}" dt="2020-11-30T15:40:20.856" v="4490" actId="164"/>
          <ac:inkMkLst>
            <pc:docMk/>
            <pc:sldMk cId="2126333" sldId="261"/>
            <ac:inkMk id="21" creationId="{B5BEDB83-8E0E-4716-AB93-2F780B0FE93C}"/>
          </ac:inkMkLst>
        </pc:inkChg>
        <pc:inkChg chg="add del">
          <ac:chgData name="Tobias Busch" userId="362d589e82b8e661" providerId="LiveId" clId="{FDBDCDD8-3828-4DB8-B75F-ED1808F246CD}" dt="2020-11-30T15:44:03.653" v="4565" actId="9405"/>
          <ac:inkMkLst>
            <pc:docMk/>
            <pc:sldMk cId="2126333" sldId="261"/>
            <ac:inkMk id="54" creationId="{1DC4DAF1-B69E-4793-8E63-241FC091E518}"/>
          </ac:inkMkLst>
        </pc:inkChg>
        <pc:inkChg chg="add del mod">
          <ac:chgData name="Tobias Busch" userId="362d589e82b8e661" providerId="LiveId" clId="{FDBDCDD8-3828-4DB8-B75F-ED1808F246CD}" dt="2020-11-30T15:46:54.055" v="4611" actId="9405"/>
          <ac:inkMkLst>
            <pc:docMk/>
            <pc:sldMk cId="2126333" sldId="261"/>
            <ac:inkMk id="55" creationId="{57C59290-2BEA-4C30-9C68-39596763340D}"/>
          </ac:inkMkLst>
        </pc:inkChg>
        <pc:inkChg chg="add del mod">
          <ac:chgData name="Tobias Busch" userId="362d589e82b8e661" providerId="LiveId" clId="{FDBDCDD8-3828-4DB8-B75F-ED1808F246CD}" dt="2020-11-30T15:45:07.103" v="4577" actId="9405"/>
          <ac:inkMkLst>
            <pc:docMk/>
            <pc:sldMk cId="2126333" sldId="261"/>
            <ac:inkMk id="56" creationId="{DC776890-D6AE-484E-AAD0-FDDB689B0132}"/>
          </ac:inkMkLst>
        </pc:inkChg>
        <pc:inkChg chg="add del mod">
          <ac:chgData name="Tobias Busch" userId="362d589e82b8e661" providerId="LiveId" clId="{FDBDCDD8-3828-4DB8-B75F-ED1808F246CD}" dt="2020-11-30T15:45:06.857" v="4576" actId="9405"/>
          <ac:inkMkLst>
            <pc:docMk/>
            <pc:sldMk cId="2126333" sldId="261"/>
            <ac:inkMk id="57" creationId="{1E4E55F7-EA40-4038-A878-8BE26063B299}"/>
          </ac:inkMkLst>
        </pc:inkChg>
        <pc:inkChg chg="add del mod">
          <ac:chgData name="Tobias Busch" userId="362d589e82b8e661" providerId="LiveId" clId="{FDBDCDD8-3828-4DB8-B75F-ED1808F246CD}" dt="2020-11-30T15:45:06.512" v="4575" actId="9405"/>
          <ac:inkMkLst>
            <pc:docMk/>
            <pc:sldMk cId="2126333" sldId="261"/>
            <ac:inkMk id="59" creationId="{47DCD368-2059-4C26-AF55-6EE23E6A6A0F}"/>
          </ac:inkMkLst>
        </pc:inkChg>
        <pc:inkChg chg="add del mod">
          <ac:chgData name="Tobias Busch" userId="362d589e82b8e661" providerId="LiveId" clId="{FDBDCDD8-3828-4DB8-B75F-ED1808F246CD}" dt="2020-11-30T15:45:06.264" v="4574" actId="9405"/>
          <ac:inkMkLst>
            <pc:docMk/>
            <pc:sldMk cId="2126333" sldId="261"/>
            <ac:inkMk id="60" creationId="{EE376203-9D33-4444-9D59-1B672F5897A4}"/>
          </ac:inkMkLst>
        </pc:inkChg>
        <pc:inkChg chg="add del mod">
          <ac:chgData name="Tobias Busch" userId="362d589e82b8e661" providerId="LiveId" clId="{FDBDCDD8-3828-4DB8-B75F-ED1808F246CD}" dt="2020-11-30T15:46:53.854" v="4610" actId="9405"/>
          <ac:inkMkLst>
            <pc:docMk/>
            <pc:sldMk cId="2126333" sldId="261"/>
            <ac:inkMk id="62" creationId="{0A5951DD-FC80-43AF-8489-8B38BD727EE3}"/>
          </ac:inkMkLst>
        </pc:inkChg>
        <pc:inkChg chg="add del mod">
          <ac:chgData name="Tobias Busch" userId="362d589e82b8e661" providerId="LiveId" clId="{FDBDCDD8-3828-4DB8-B75F-ED1808F246CD}" dt="2020-11-30T15:46:53.663" v="4609" actId="9405"/>
          <ac:inkMkLst>
            <pc:docMk/>
            <pc:sldMk cId="2126333" sldId="261"/>
            <ac:inkMk id="63" creationId="{288F0712-E0D9-43F5-82B8-860B473355AF}"/>
          </ac:inkMkLst>
        </pc:inkChg>
        <pc:inkChg chg="add del mod topLvl">
          <ac:chgData name="Tobias Busch" userId="362d589e82b8e661" providerId="LiveId" clId="{FDBDCDD8-3828-4DB8-B75F-ED1808F246CD}" dt="2020-11-30T15:46:53.515" v="4608" actId="9405"/>
          <ac:inkMkLst>
            <pc:docMk/>
            <pc:sldMk cId="2126333" sldId="261"/>
            <ac:inkMk id="64" creationId="{0F81BF34-3BF8-40EC-AA10-5E14924A423F}"/>
          </ac:inkMkLst>
        </pc:inkChg>
        <pc:inkChg chg="add del mod topLvl">
          <ac:chgData name="Tobias Busch" userId="362d589e82b8e661" providerId="LiveId" clId="{FDBDCDD8-3828-4DB8-B75F-ED1808F246CD}" dt="2020-11-30T15:46:53.367" v="4607" actId="9405"/>
          <ac:inkMkLst>
            <pc:docMk/>
            <pc:sldMk cId="2126333" sldId="261"/>
            <ac:inkMk id="65" creationId="{A6FF26CC-1615-4D9A-8D66-F5589F089821}"/>
          </ac:inkMkLst>
        </pc:inkChg>
        <pc:inkChg chg="add del mod">
          <ac:chgData name="Tobias Busch" userId="362d589e82b8e661" providerId="LiveId" clId="{FDBDCDD8-3828-4DB8-B75F-ED1808F246CD}" dt="2020-11-30T15:46:53.215" v="4606" actId="9405"/>
          <ac:inkMkLst>
            <pc:docMk/>
            <pc:sldMk cId="2126333" sldId="261"/>
            <ac:inkMk id="67" creationId="{B7588EFE-8DBD-4640-B500-09B6C0816E76}"/>
          </ac:inkMkLst>
        </pc:inkChg>
        <pc:inkChg chg="add del mod">
          <ac:chgData name="Tobias Busch" userId="362d589e82b8e661" providerId="LiveId" clId="{FDBDCDD8-3828-4DB8-B75F-ED1808F246CD}" dt="2020-11-30T15:46:53.015" v="4605" actId="9405"/>
          <ac:inkMkLst>
            <pc:docMk/>
            <pc:sldMk cId="2126333" sldId="261"/>
            <ac:inkMk id="68" creationId="{B4A5334A-5EFC-4C65-948E-8EE0085C8220}"/>
          </ac:inkMkLst>
        </pc:inkChg>
        <pc:inkChg chg="add del mod">
          <ac:chgData name="Tobias Busch" userId="362d589e82b8e661" providerId="LiveId" clId="{FDBDCDD8-3828-4DB8-B75F-ED1808F246CD}" dt="2020-11-30T15:46:52.681" v="4604" actId="9405"/>
          <ac:inkMkLst>
            <pc:docMk/>
            <pc:sldMk cId="2126333" sldId="261"/>
            <ac:inkMk id="70" creationId="{52FBA5B6-326A-4E52-975A-0D9380511AEC}"/>
          </ac:inkMkLst>
        </pc:inkChg>
        <pc:inkChg chg="add del mod">
          <ac:chgData name="Tobias Busch" userId="362d589e82b8e661" providerId="LiveId" clId="{FDBDCDD8-3828-4DB8-B75F-ED1808F246CD}" dt="2020-11-30T15:46:52.271" v="4603" actId="9405"/>
          <ac:inkMkLst>
            <pc:docMk/>
            <pc:sldMk cId="2126333" sldId="261"/>
            <ac:inkMk id="71" creationId="{1FC4940D-93CE-40E6-9D52-44E79164CD14}"/>
          </ac:inkMkLst>
        </pc:inkChg>
        <pc:inkChg chg="add del">
          <ac:chgData name="Tobias Busch" userId="362d589e82b8e661" providerId="LiveId" clId="{FDBDCDD8-3828-4DB8-B75F-ED1808F246CD}" dt="2020-11-30T15:46:15.490" v="4594" actId="9405"/>
          <ac:inkMkLst>
            <pc:docMk/>
            <pc:sldMk cId="2126333" sldId="261"/>
            <ac:inkMk id="73" creationId="{A6A2D53E-8C5D-4F3E-A1D0-C2A2964DFEC5}"/>
          </ac:inkMkLst>
        </pc:inkChg>
        <pc:inkChg chg="add del">
          <ac:chgData name="Tobias Busch" userId="362d589e82b8e661" providerId="LiveId" clId="{FDBDCDD8-3828-4DB8-B75F-ED1808F246CD}" dt="2020-11-30T15:47:33.057" v="4615" actId="9405"/>
          <ac:inkMkLst>
            <pc:docMk/>
            <pc:sldMk cId="2126333" sldId="261"/>
            <ac:inkMk id="75" creationId="{2688345D-650E-484B-9BB8-71496D2293E2}"/>
          </ac:inkMkLst>
        </pc:inkChg>
        <pc:inkChg chg="add mod">
          <ac:chgData name="Tobias Busch" userId="362d589e82b8e661" providerId="LiveId" clId="{FDBDCDD8-3828-4DB8-B75F-ED1808F246CD}" dt="2020-11-30T15:48:27.087" v="4631" actId="164"/>
          <ac:inkMkLst>
            <pc:docMk/>
            <pc:sldMk cId="2126333" sldId="261"/>
            <ac:inkMk id="76" creationId="{E6435401-BD94-4EA1-B2D1-8B346084BFB7}"/>
          </ac:inkMkLst>
        </pc:inkChg>
        <pc:inkChg chg="add del mod">
          <ac:chgData name="Tobias Busch" userId="362d589e82b8e661" providerId="LiveId" clId="{FDBDCDD8-3828-4DB8-B75F-ED1808F246CD}" dt="2020-11-30T15:47:49.792" v="4625" actId="9405"/>
          <ac:inkMkLst>
            <pc:docMk/>
            <pc:sldMk cId="2126333" sldId="261"/>
            <ac:inkMk id="77" creationId="{CCDB7D99-2077-40C8-ADE9-96ABCDF8E6A5}"/>
          </ac:inkMkLst>
        </pc:inkChg>
        <pc:inkChg chg="add del mod">
          <ac:chgData name="Tobias Busch" userId="362d589e82b8e661" providerId="LiveId" clId="{FDBDCDD8-3828-4DB8-B75F-ED1808F246CD}" dt="2020-11-30T15:47:49.495" v="4624" actId="9405"/>
          <ac:inkMkLst>
            <pc:docMk/>
            <pc:sldMk cId="2126333" sldId="261"/>
            <ac:inkMk id="78" creationId="{39D9369A-0579-4F1B-8802-74671200C4FE}"/>
          </ac:inkMkLst>
        </pc:inkChg>
        <pc:inkChg chg="add del mod">
          <ac:chgData name="Tobias Busch" userId="362d589e82b8e661" providerId="LiveId" clId="{FDBDCDD8-3828-4DB8-B75F-ED1808F246CD}" dt="2020-11-30T15:47:49.176" v="4623" actId="9405"/>
          <ac:inkMkLst>
            <pc:docMk/>
            <pc:sldMk cId="2126333" sldId="261"/>
            <ac:inkMk id="79" creationId="{8B724FC8-6E81-4997-BE5B-4411574BA1DF}"/>
          </ac:inkMkLst>
        </pc:inkChg>
        <pc:inkChg chg="add del mod">
          <ac:chgData name="Tobias Busch" userId="362d589e82b8e661" providerId="LiveId" clId="{FDBDCDD8-3828-4DB8-B75F-ED1808F246CD}" dt="2020-11-30T15:47:48.839" v="4622" actId="9405"/>
          <ac:inkMkLst>
            <pc:docMk/>
            <pc:sldMk cId="2126333" sldId="261"/>
            <ac:inkMk id="80" creationId="{83CDD703-AFBF-4951-8778-0F209D7D1BA4}"/>
          </ac:inkMkLst>
        </pc:inkChg>
        <pc:inkChg chg="add mod">
          <ac:chgData name="Tobias Busch" userId="362d589e82b8e661" providerId="LiveId" clId="{FDBDCDD8-3828-4DB8-B75F-ED1808F246CD}" dt="2020-11-30T15:48:15.708" v="4630"/>
          <ac:inkMkLst>
            <pc:docMk/>
            <pc:sldMk cId="2126333" sldId="261"/>
            <ac:inkMk id="82" creationId="{474CFB9C-F83B-4F99-A3E3-AC7B1CE0F285}"/>
          </ac:inkMkLst>
        </pc:inkChg>
        <pc:inkChg chg="add mod">
          <ac:chgData name="Tobias Busch" userId="362d589e82b8e661" providerId="LiveId" clId="{FDBDCDD8-3828-4DB8-B75F-ED1808F246CD}" dt="2020-11-30T15:48:15.708" v="4630"/>
          <ac:inkMkLst>
            <pc:docMk/>
            <pc:sldMk cId="2126333" sldId="261"/>
            <ac:inkMk id="83" creationId="{50114822-F1D1-4E9F-98BC-3837714768CD}"/>
          </ac:inkMkLst>
        </pc:inkChg>
        <pc:inkChg chg="add mod">
          <ac:chgData name="Tobias Busch" userId="362d589e82b8e661" providerId="LiveId" clId="{FDBDCDD8-3828-4DB8-B75F-ED1808F246CD}" dt="2020-11-30T15:48:15.708" v="4630"/>
          <ac:inkMkLst>
            <pc:docMk/>
            <pc:sldMk cId="2126333" sldId="261"/>
            <ac:inkMk id="84" creationId="{828D0ECF-D0C8-4DB7-A0ED-B398B48ED23C}"/>
          </ac:inkMkLst>
        </pc:inkChg>
        <pc:inkChg chg="add mod">
          <ac:chgData name="Tobias Busch" userId="362d589e82b8e661" providerId="LiveId" clId="{FDBDCDD8-3828-4DB8-B75F-ED1808F246CD}" dt="2020-11-30T15:48:15.708" v="4630"/>
          <ac:inkMkLst>
            <pc:docMk/>
            <pc:sldMk cId="2126333" sldId="261"/>
            <ac:inkMk id="85" creationId="{730F3280-0738-4232-BD24-25CFD84715F6}"/>
          </ac:inkMkLst>
        </pc:inkChg>
        <pc:inkChg chg="add del">
          <ac:chgData name="Tobias Busch" userId="362d589e82b8e661" providerId="LiveId" clId="{FDBDCDD8-3828-4DB8-B75F-ED1808F246CD}" dt="2020-11-30T15:46:30.296" v="4597" actId="27957"/>
          <ac:inkMkLst>
            <pc:docMk/>
            <pc:sldMk cId="2126333" sldId="261"/>
            <ac:inkMk id="90" creationId="{FAB6A0B9-083D-44C3-95AD-E437F531B304}"/>
          </ac:inkMkLst>
        </pc:inkChg>
        <pc:inkChg chg="add del">
          <ac:chgData name="Tobias Busch" userId="362d589e82b8e661" providerId="LiveId" clId="{FDBDCDD8-3828-4DB8-B75F-ED1808F246CD}" dt="2020-11-30T19:56:18.340" v="6908"/>
          <ac:inkMkLst>
            <pc:docMk/>
            <pc:sldMk cId="2126333" sldId="261"/>
            <ac:inkMk id="91" creationId="{3450A226-A4DC-4B0D-B05E-0F96AD4BFD94}"/>
          </ac:inkMkLst>
        </pc:inkChg>
        <pc:inkChg chg="add mod">
          <ac:chgData name="Tobias Busch" userId="362d589e82b8e661" providerId="LiveId" clId="{FDBDCDD8-3828-4DB8-B75F-ED1808F246CD}" dt="2020-11-30T19:56:40.501" v="6938"/>
          <ac:inkMkLst>
            <pc:docMk/>
            <pc:sldMk cId="2126333" sldId="261"/>
            <ac:inkMk id="92" creationId="{D5D768D1-A77D-481B-9CBA-6FEEA7A1261E}"/>
          </ac:inkMkLst>
        </pc:inkChg>
        <pc:inkChg chg="add mod">
          <ac:chgData name="Tobias Busch" userId="362d589e82b8e661" providerId="LiveId" clId="{FDBDCDD8-3828-4DB8-B75F-ED1808F246CD}" dt="2020-11-30T19:56:40.501" v="6938"/>
          <ac:inkMkLst>
            <pc:docMk/>
            <pc:sldMk cId="2126333" sldId="261"/>
            <ac:inkMk id="96" creationId="{AFB2F270-EC97-400B-93EA-CDC178E969CA}"/>
          </ac:inkMkLst>
        </pc:inkChg>
        <pc:inkChg chg="add mod">
          <ac:chgData name="Tobias Busch" userId="362d589e82b8e661" providerId="LiveId" clId="{FDBDCDD8-3828-4DB8-B75F-ED1808F246CD}" dt="2020-11-30T19:56:40.501" v="6938"/>
          <ac:inkMkLst>
            <pc:docMk/>
            <pc:sldMk cId="2126333" sldId="261"/>
            <ac:inkMk id="97" creationId="{1FC93926-39F5-408E-9E2B-939A62724A78}"/>
          </ac:inkMkLst>
        </pc:inkChg>
        <pc:inkChg chg="add mod">
          <ac:chgData name="Tobias Busch" userId="362d589e82b8e661" providerId="LiveId" clId="{FDBDCDD8-3828-4DB8-B75F-ED1808F246CD}" dt="2020-11-30T19:56:40.501" v="6938"/>
          <ac:inkMkLst>
            <pc:docMk/>
            <pc:sldMk cId="2126333" sldId="261"/>
            <ac:inkMk id="98" creationId="{AAAB96D0-C758-43AD-BC4C-E76729141B74}"/>
          </ac:inkMkLst>
        </pc:inkChg>
        <pc:inkChg chg="add mod">
          <ac:chgData name="Tobias Busch" userId="362d589e82b8e661" providerId="LiveId" clId="{FDBDCDD8-3828-4DB8-B75F-ED1808F246CD}" dt="2020-11-30T19:56:40.501" v="6938"/>
          <ac:inkMkLst>
            <pc:docMk/>
            <pc:sldMk cId="2126333" sldId="261"/>
            <ac:inkMk id="99" creationId="{2828AD3D-3D77-43C9-8FF2-7354F5A56E7F}"/>
          </ac:inkMkLst>
        </pc:inkChg>
        <pc:inkChg chg="add mod">
          <ac:chgData name="Tobias Busch" userId="362d589e82b8e661" providerId="LiveId" clId="{FDBDCDD8-3828-4DB8-B75F-ED1808F246CD}" dt="2020-11-30T19:56:40.501" v="6938"/>
          <ac:inkMkLst>
            <pc:docMk/>
            <pc:sldMk cId="2126333" sldId="261"/>
            <ac:inkMk id="100" creationId="{6221CB1E-E19C-4279-95E3-AC344C6C27CE}"/>
          </ac:inkMkLst>
        </pc:inkChg>
        <pc:inkChg chg="add mod">
          <ac:chgData name="Tobias Busch" userId="362d589e82b8e661" providerId="LiveId" clId="{FDBDCDD8-3828-4DB8-B75F-ED1808F246CD}" dt="2020-11-30T19:56:40.501" v="6938"/>
          <ac:inkMkLst>
            <pc:docMk/>
            <pc:sldMk cId="2126333" sldId="261"/>
            <ac:inkMk id="102" creationId="{52FF6259-788C-496B-9597-3DE36659F23B}"/>
          </ac:inkMkLst>
        </pc:inkChg>
        <pc:inkChg chg="add mod">
          <ac:chgData name="Tobias Busch" userId="362d589e82b8e661" providerId="LiveId" clId="{FDBDCDD8-3828-4DB8-B75F-ED1808F246CD}" dt="2020-11-30T19:56:40.501" v="6938"/>
          <ac:inkMkLst>
            <pc:docMk/>
            <pc:sldMk cId="2126333" sldId="261"/>
            <ac:inkMk id="103" creationId="{8FA4DF80-ADDD-4702-BAC3-49B70F781167}"/>
          </ac:inkMkLst>
        </pc:inkChg>
        <pc:inkChg chg="add mod">
          <ac:chgData name="Tobias Busch" userId="362d589e82b8e661" providerId="LiveId" clId="{FDBDCDD8-3828-4DB8-B75F-ED1808F246CD}" dt="2020-11-30T19:56:40.501" v="6938"/>
          <ac:inkMkLst>
            <pc:docMk/>
            <pc:sldMk cId="2126333" sldId="261"/>
            <ac:inkMk id="105" creationId="{E6CC8C8C-E98A-4912-A8BF-43AB2F066DAB}"/>
          </ac:inkMkLst>
        </pc:inkChg>
        <pc:inkChg chg="add mod">
          <ac:chgData name="Tobias Busch" userId="362d589e82b8e661" providerId="LiveId" clId="{FDBDCDD8-3828-4DB8-B75F-ED1808F246CD}" dt="2020-11-30T19:56:40.501" v="6938"/>
          <ac:inkMkLst>
            <pc:docMk/>
            <pc:sldMk cId="2126333" sldId="261"/>
            <ac:inkMk id="106" creationId="{7C14FF0F-8E0D-4728-86F0-383C33CB23F7}"/>
          </ac:inkMkLst>
        </pc:inkChg>
        <pc:inkChg chg="add mod">
          <ac:chgData name="Tobias Busch" userId="362d589e82b8e661" providerId="LiveId" clId="{FDBDCDD8-3828-4DB8-B75F-ED1808F246CD}" dt="2020-11-30T19:56:40.501" v="6938"/>
          <ac:inkMkLst>
            <pc:docMk/>
            <pc:sldMk cId="2126333" sldId="261"/>
            <ac:inkMk id="107" creationId="{412C5B2D-4495-4AA6-9F05-512C5F369685}"/>
          </ac:inkMkLst>
        </pc:inkChg>
        <pc:inkChg chg="add mod">
          <ac:chgData name="Tobias Busch" userId="362d589e82b8e661" providerId="LiveId" clId="{FDBDCDD8-3828-4DB8-B75F-ED1808F246CD}" dt="2020-11-30T19:56:40.501" v="6938"/>
          <ac:inkMkLst>
            <pc:docMk/>
            <pc:sldMk cId="2126333" sldId="261"/>
            <ac:inkMk id="108" creationId="{F08AE9CE-3995-49A5-AAF6-E487586BAE04}"/>
          </ac:inkMkLst>
        </pc:inkChg>
        <pc:inkChg chg="add mod">
          <ac:chgData name="Tobias Busch" userId="362d589e82b8e661" providerId="LiveId" clId="{FDBDCDD8-3828-4DB8-B75F-ED1808F246CD}" dt="2020-11-30T19:56:40.501" v="6938"/>
          <ac:inkMkLst>
            <pc:docMk/>
            <pc:sldMk cId="2126333" sldId="261"/>
            <ac:inkMk id="109" creationId="{16180885-1B8E-4565-B506-56D9921F2CAB}"/>
          </ac:inkMkLst>
        </pc:inkChg>
        <pc:inkChg chg="add mod">
          <ac:chgData name="Tobias Busch" userId="362d589e82b8e661" providerId="LiveId" clId="{FDBDCDD8-3828-4DB8-B75F-ED1808F246CD}" dt="2020-11-30T19:56:40.501" v="6938"/>
          <ac:inkMkLst>
            <pc:docMk/>
            <pc:sldMk cId="2126333" sldId="261"/>
            <ac:inkMk id="111" creationId="{341624EC-15E9-4249-8EC3-C5A6224E7399}"/>
          </ac:inkMkLst>
        </pc:inkChg>
        <pc:inkChg chg="add mod">
          <ac:chgData name="Tobias Busch" userId="362d589e82b8e661" providerId="LiveId" clId="{FDBDCDD8-3828-4DB8-B75F-ED1808F246CD}" dt="2020-11-30T19:56:40.501" v="6938"/>
          <ac:inkMkLst>
            <pc:docMk/>
            <pc:sldMk cId="2126333" sldId="261"/>
            <ac:inkMk id="112" creationId="{099C7053-04BA-4EC8-A501-9ABA45541CE7}"/>
          </ac:inkMkLst>
        </pc:inkChg>
        <pc:inkChg chg="add mod">
          <ac:chgData name="Tobias Busch" userId="362d589e82b8e661" providerId="LiveId" clId="{FDBDCDD8-3828-4DB8-B75F-ED1808F246CD}" dt="2020-11-30T19:56:40.501" v="6938"/>
          <ac:inkMkLst>
            <pc:docMk/>
            <pc:sldMk cId="2126333" sldId="261"/>
            <ac:inkMk id="113" creationId="{FF192925-ED08-48D0-99B9-42031CEBF08C}"/>
          </ac:inkMkLst>
        </pc:inkChg>
        <pc:inkChg chg="add mod">
          <ac:chgData name="Tobias Busch" userId="362d589e82b8e661" providerId="LiveId" clId="{FDBDCDD8-3828-4DB8-B75F-ED1808F246CD}" dt="2020-11-30T19:56:40.501" v="6938"/>
          <ac:inkMkLst>
            <pc:docMk/>
            <pc:sldMk cId="2126333" sldId="261"/>
            <ac:inkMk id="114" creationId="{3B3C1703-9855-4F15-969F-FA6013508AFA}"/>
          </ac:inkMkLst>
        </pc:inkChg>
        <pc:inkChg chg="add mod">
          <ac:chgData name="Tobias Busch" userId="362d589e82b8e661" providerId="LiveId" clId="{FDBDCDD8-3828-4DB8-B75F-ED1808F246CD}" dt="2020-11-30T19:56:40.501" v="6938"/>
          <ac:inkMkLst>
            <pc:docMk/>
            <pc:sldMk cId="2126333" sldId="261"/>
            <ac:inkMk id="115" creationId="{1541A50D-4669-4FDF-9C7C-42416DAE3CB5}"/>
          </ac:inkMkLst>
        </pc:inkChg>
        <pc:inkChg chg="add mod">
          <ac:chgData name="Tobias Busch" userId="362d589e82b8e661" providerId="LiveId" clId="{FDBDCDD8-3828-4DB8-B75F-ED1808F246CD}" dt="2020-11-30T19:56:40.501" v="6938"/>
          <ac:inkMkLst>
            <pc:docMk/>
            <pc:sldMk cId="2126333" sldId="261"/>
            <ac:inkMk id="116" creationId="{BA409658-E82C-4DD5-9189-3BEEAE22AEAF}"/>
          </ac:inkMkLst>
        </pc:inkChg>
        <pc:inkChg chg="add mod">
          <ac:chgData name="Tobias Busch" userId="362d589e82b8e661" providerId="LiveId" clId="{FDBDCDD8-3828-4DB8-B75F-ED1808F246CD}" dt="2020-11-30T19:56:40.501" v="6938"/>
          <ac:inkMkLst>
            <pc:docMk/>
            <pc:sldMk cId="2126333" sldId="261"/>
            <ac:inkMk id="117" creationId="{01D594B9-B32C-4990-B79E-C41C5C70135C}"/>
          </ac:inkMkLst>
        </pc:inkChg>
        <pc:inkChg chg="add mod">
          <ac:chgData name="Tobias Busch" userId="362d589e82b8e661" providerId="LiveId" clId="{FDBDCDD8-3828-4DB8-B75F-ED1808F246CD}" dt="2020-11-30T19:56:40.501" v="6938"/>
          <ac:inkMkLst>
            <pc:docMk/>
            <pc:sldMk cId="2126333" sldId="261"/>
            <ac:inkMk id="118" creationId="{C63B8967-99B2-4121-B1A2-A4D5D0773B04}"/>
          </ac:inkMkLst>
        </pc:inkChg>
        <pc:inkChg chg="add mod">
          <ac:chgData name="Tobias Busch" userId="362d589e82b8e661" providerId="LiveId" clId="{FDBDCDD8-3828-4DB8-B75F-ED1808F246CD}" dt="2020-11-30T19:56:40.501" v="6938"/>
          <ac:inkMkLst>
            <pc:docMk/>
            <pc:sldMk cId="2126333" sldId="261"/>
            <ac:inkMk id="119" creationId="{37D0355F-999A-4A86-990F-B3B36D647F53}"/>
          </ac:inkMkLst>
        </pc:inkChg>
        <pc:inkChg chg="add mod">
          <ac:chgData name="Tobias Busch" userId="362d589e82b8e661" providerId="LiveId" clId="{FDBDCDD8-3828-4DB8-B75F-ED1808F246CD}" dt="2020-11-30T19:56:40.501" v="6938"/>
          <ac:inkMkLst>
            <pc:docMk/>
            <pc:sldMk cId="2126333" sldId="261"/>
            <ac:inkMk id="120" creationId="{C05F5AD6-3FF1-4621-94AE-E25A9D51B0DB}"/>
          </ac:inkMkLst>
        </pc:inkChg>
        <pc:inkChg chg="add mod">
          <ac:chgData name="Tobias Busch" userId="362d589e82b8e661" providerId="LiveId" clId="{FDBDCDD8-3828-4DB8-B75F-ED1808F246CD}" dt="2020-11-30T19:56:40.501" v="6938"/>
          <ac:inkMkLst>
            <pc:docMk/>
            <pc:sldMk cId="2126333" sldId="261"/>
            <ac:inkMk id="122" creationId="{9E4BCB80-46E5-40F7-8D6F-1702940B0F10}"/>
          </ac:inkMkLst>
        </pc:inkChg>
        <pc:inkChg chg="add mod">
          <ac:chgData name="Tobias Busch" userId="362d589e82b8e661" providerId="LiveId" clId="{FDBDCDD8-3828-4DB8-B75F-ED1808F246CD}" dt="2020-11-30T19:57:47.585" v="6974" actId="164"/>
          <ac:inkMkLst>
            <pc:docMk/>
            <pc:sldMk cId="2126333" sldId="261"/>
            <ac:inkMk id="123" creationId="{0DD36CB3-576B-419F-81D0-1571BED1B711}"/>
          </ac:inkMkLst>
        </pc:inkChg>
        <pc:inkChg chg="add mod">
          <ac:chgData name="Tobias Busch" userId="362d589e82b8e661" providerId="LiveId" clId="{FDBDCDD8-3828-4DB8-B75F-ED1808F246CD}" dt="2020-11-30T19:56:52.073" v="6948"/>
          <ac:inkMkLst>
            <pc:docMk/>
            <pc:sldMk cId="2126333" sldId="261"/>
            <ac:inkMk id="125" creationId="{DE821E13-31FE-4865-9524-D31314E01C12}"/>
          </ac:inkMkLst>
        </pc:inkChg>
        <pc:inkChg chg="add mod">
          <ac:chgData name="Tobias Busch" userId="362d589e82b8e661" providerId="LiveId" clId="{FDBDCDD8-3828-4DB8-B75F-ED1808F246CD}" dt="2020-11-30T19:56:52.073" v="6948"/>
          <ac:inkMkLst>
            <pc:docMk/>
            <pc:sldMk cId="2126333" sldId="261"/>
            <ac:inkMk id="126" creationId="{0E983EE2-7195-4C2C-AE25-7B4216483A4A}"/>
          </ac:inkMkLst>
        </pc:inkChg>
        <pc:inkChg chg="add mod">
          <ac:chgData name="Tobias Busch" userId="362d589e82b8e661" providerId="LiveId" clId="{FDBDCDD8-3828-4DB8-B75F-ED1808F246CD}" dt="2020-11-30T19:56:52.073" v="6948"/>
          <ac:inkMkLst>
            <pc:docMk/>
            <pc:sldMk cId="2126333" sldId="261"/>
            <ac:inkMk id="127" creationId="{80C093CA-F504-47AD-A17B-B20A1805A0FB}"/>
          </ac:inkMkLst>
        </pc:inkChg>
        <pc:inkChg chg="add mod">
          <ac:chgData name="Tobias Busch" userId="362d589e82b8e661" providerId="LiveId" clId="{FDBDCDD8-3828-4DB8-B75F-ED1808F246CD}" dt="2020-11-30T19:56:52.073" v="6948"/>
          <ac:inkMkLst>
            <pc:docMk/>
            <pc:sldMk cId="2126333" sldId="261"/>
            <ac:inkMk id="128" creationId="{C0BA253C-6A9C-492C-88A3-31FCBF8BDC2C}"/>
          </ac:inkMkLst>
        </pc:inkChg>
        <pc:inkChg chg="add mod">
          <ac:chgData name="Tobias Busch" userId="362d589e82b8e661" providerId="LiveId" clId="{FDBDCDD8-3828-4DB8-B75F-ED1808F246CD}" dt="2020-11-30T19:56:52.073" v="6948"/>
          <ac:inkMkLst>
            <pc:docMk/>
            <pc:sldMk cId="2126333" sldId="261"/>
            <ac:inkMk id="129" creationId="{F5BAE2BC-2155-4E7C-B1CF-3F8EB59332CC}"/>
          </ac:inkMkLst>
        </pc:inkChg>
        <pc:inkChg chg="add mod">
          <ac:chgData name="Tobias Busch" userId="362d589e82b8e661" providerId="LiveId" clId="{FDBDCDD8-3828-4DB8-B75F-ED1808F246CD}" dt="2020-11-30T19:56:52.073" v="6948"/>
          <ac:inkMkLst>
            <pc:docMk/>
            <pc:sldMk cId="2126333" sldId="261"/>
            <ac:inkMk id="131" creationId="{B5FD682F-3B4A-4A91-943C-942EBB6EAAAC}"/>
          </ac:inkMkLst>
        </pc:inkChg>
        <pc:inkChg chg="add mod">
          <ac:chgData name="Tobias Busch" userId="362d589e82b8e661" providerId="LiveId" clId="{FDBDCDD8-3828-4DB8-B75F-ED1808F246CD}" dt="2020-11-30T19:56:52.073" v="6948"/>
          <ac:inkMkLst>
            <pc:docMk/>
            <pc:sldMk cId="2126333" sldId="261"/>
            <ac:inkMk id="132" creationId="{A4622C70-8E8D-4494-A2F0-66850648C5CD}"/>
          </ac:inkMkLst>
        </pc:inkChg>
        <pc:inkChg chg="add mod">
          <ac:chgData name="Tobias Busch" userId="362d589e82b8e661" providerId="LiveId" clId="{FDBDCDD8-3828-4DB8-B75F-ED1808F246CD}" dt="2020-11-30T19:56:52.073" v="6948"/>
          <ac:inkMkLst>
            <pc:docMk/>
            <pc:sldMk cId="2126333" sldId="261"/>
            <ac:inkMk id="133" creationId="{AE6C4277-61B6-44CA-ADA0-CA9E0549B6A0}"/>
          </ac:inkMkLst>
        </pc:inkChg>
        <pc:inkChg chg="add mod">
          <ac:chgData name="Tobias Busch" userId="362d589e82b8e661" providerId="LiveId" clId="{FDBDCDD8-3828-4DB8-B75F-ED1808F246CD}" dt="2020-11-30T19:56:57.369" v="6959"/>
          <ac:inkMkLst>
            <pc:docMk/>
            <pc:sldMk cId="2126333" sldId="261"/>
            <ac:inkMk id="135" creationId="{91F6817F-0867-448D-B176-CC2912B10B7E}"/>
          </ac:inkMkLst>
        </pc:inkChg>
        <pc:inkChg chg="add mod">
          <ac:chgData name="Tobias Busch" userId="362d589e82b8e661" providerId="LiveId" clId="{FDBDCDD8-3828-4DB8-B75F-ED1808F246CD}" dt="2020-11-30T19:56:57.369" v="6959"/>
          <ac:inkMkLst>
            <pc:docMk/>
            <pc:sldMk cId="2126333" sldId="261"/>
            <ac:inkMk id="136" creationId="{245758FB-DEF1-4178-930C-64AE123FC087}"/>
          </ac:inkMkLst>
        </pc:inkChg>
        <pc:inkChg chg="add mod">
          <ac:chgData name="Tobias Busch" userId="362d589e82b8e661" providerId="LiveId" clId="{FDBDCDD8-3828-4DB8-B75F-ED1808F246CD}" dt="2020-11-30T19:56:57.369" v="6959"/>
          <ac:inkMkLst>
            <pc:docMk/>
            <pc:sldMk cId="2126333" sldId="261"/>
            <ac:inkMk id="137" creationId="{87778F14-B287-4C11-AD37-64E3C1662B3F}"/>
          </ac:inkMkLst>
        </pc:inkChg>
        <pc:inkChg chg="add mod">
          <ac:chgData name="Tobias Busch" userId="362d589e82b8e661" providerId="LiveId" clId="{FDBDCDD8-3828-4DB8-B75F-ED1808F246CD}" dt="2020-11-30T19:56:57.369" v="6959"/>
          <ac:inkMkLst>
            <pc:docMk/>
            <pc:sldMk cId="2126333" sldId="261"/>
            <ac:inkMk id="138" creationId="{FCCCC72C-6EBE-468A-BC57-1588AC5BCF3F}"/>
          </ac:inkMkLst>
        </pc:inkChg>
        <pc:inkChg chg="add mod">
          <ac:chgData name="Tobias Busch" userId="362d589e82b8e661" providerId="LiveId" clId="{FDBDCDD8-3828-4DB8-B75F-ED1808F246CD}" dt="2020-11-30T19:56:57.369" v="6959"/>
          <ac:inkMkLst>
            <pc:docMk/>
            <pc:sldMk cId="2126333" sldId="261"/>
            <ac:inkMk id="139" creationId="{75171A1F-1E14-4483-A0D7-0E79538416D0}"/>
          </ac:inkMkLst>
        </pc:inkChg>
        <pc:inkChg chg="add mod">
          <ac:chgData name="Tobias Busch" userId="362d589e82b8e661" providerId="LiveId" clId="{FDBDCDD8-3828-4DB8-B75F-ED1808F246CD}" dt="2020-11-30T19:56:57.369" v="6959"/>
          <ac:inkMkLst>
            <pc:docMk/>
            <pc:sldMk cId="2126333" sldId="261"/>
            <ac:inkMk id="140" creationId="{80B536FF-8EB1-4C5A-A089-67BCAFC7698A}"/>
          </ac:inkMkLst>
        </pc:inkChg>
        <pc:inkChg chg="add mod">
          <ac:chgData name="Tobias Busch" userId="362d589e82b8e661" providerId="LiveId" clId="{FDBDCDD8-3828-4DB8-B75F-ED1808F246CD}" dt="2020-11-30T19:56:57.369" v="6959"/>
          <ac:inkMkLst>
            <pc:docMk/>
            <pc:sldMk cId="2126333" sldId="261"/>
            <ac:inkMk id="141" creationId="{58D7C328-E077-4DB9-BC70-DB12ABB50099}"/>
          </ac:inkMkLst>
        </pc:inkChg>
        <pc:inkChg chg="add mod">
          <ac:chgData name="Tobias Busch" userId="362d589e82b8e661" providerId="LiveId" clId="{FDBDCDD8-3828-4DB8-B75F-ED1808F246CD}" dt="2020-11-30T19:56:57.369" v="6959"/>
          <ac:inkMkLst>
            <pc:docMk/>
            <pc:sldMk cId="2126333" sldId="261"/>
            <ac:inkMk id="142" creationId="{9DBC0A86-9C8D-422A-87AB-6332B7C64CF5}"/>
          </ac:inkMkLst>
        </pc:inkChg>
        <pc:inkChg chg="add mod">
          <ac:chgData name="Tobias Busch" userId="362d589e82b8e661" providerId="LiveId" clId="{FDBDCDD8-3828-4DB8-B75F-ED1808F246CD}" dt="2020-11-30T19:56:57.369" v="6959"/>
          <ac:inkMkLst>
            <pc:docMk/>
            <pc:sldMk cId="2126333" sldId="261"/>
            <ac:inkMk id="143" creationId="{3156C7F5-E0A2-43F3-A90E-0BE3C4EED94C}"/>
          </ac:inkMkLst>
        </pc:inkChg>
        <pc:inkChg chg="add mod">
          <ac:chgData name="Tobias Busch" userId="362d589e82b8e661" providerId="LiveId" clId="{FDBDCDD8-3828-4DB8-B75F-ED1808F246CD}" dt="2020-11-30T19:56:57.369" v="6959"/>
          <ac:inkMkLst>
            <pc:docMk/>
            <pc:sldMk cId="2126333" sldId="261"/>
            <ac:inkMk id="144" creationId="{457A2DB5-64B2-4984-AC96-AC373B90B60B}"/>
          </ac:inkMkLst>
        </pc:inkChg>
        <pc:inkChg chg="add mod">
          <ac:chgData name="Tobias Busch" userId="362d589e82b8e661" providerId="LiveId" clId="{FDBDCDD8-3828-4DB8-B75F-ED1808F246CD}" dt="2020-11-30T19:57:09.240" v="6971"/>
          <ac:inkMkLst>
            <pc:docMk/>
            <pc:sldMk cId="2126333" sldId="261"/>
            <ac:inkMk id="146" creationId="{ED6DC62B-AA15-4868-ACB6-C97A5F7E150F}"/>
          </ac:inkMkLst>
        </pc:inkChg>
        <pc:inkChg chg="add mod">
          <ac:chgData name="Tobias Busch" userId="362d589e82b8e661" providerId="LiveId" clId="{FDBDCDD8-3828-4DB8-B75F-ED1808F246CD}" dt="2020-11-30T19:57:09.240" v="6971"/>
          <ac:inkMkLst>
            <pc:docMk/>
            <pc:sldMk cId="2126333" sldId="261"/>
            <ac:inkMk id="147" creationId="{A2456A63-2827-44A8-AD1C-484CB744C9D7}"/>
          </ac:inkMkLst>
        </pc:inkChg>
        <pc:inkChg chg="add mod">
          <ac:chgData name="Tobias Busch" userId="362d589e82b8e661" providerId="LiveId" clId="{FDBDCDD8-3828-4DB8-B75F-ED1808F246CD}" dt="2020-11-30T19:57:09.240" v="6971"/>
          <ac:inkMkLst>
            <pc:docMk/>
            <pc:sldMk cId="2126333" sldId="261"/>
            <ac:inkMk id="148" creationId="{C7366AD7-4459-4D9A-AB6F-87FE94EECEC8}"/>
          </ac:inkMkLst>
        </pc:inkChg>
        <pc:inkChg chg="add mod">
          <ac:chgData name="Tobias Busch" userId="362d589e82b8e661" providerId="LiveId" clId="{FDBDCDD8-3828-4DB8-B75F-ED1808F246CD}" dt="2020-11-30T19:57:09.240" v="6971"/>
          <ac:inkMkLst>
            <pc:docMk/>
            <pc:sldMk cId="2126333" sldId="261"/>
            <ac:inkMk id="149" creationId="{D01CC389-8F19-4BF5-9753-0B219A0A36B6}"/>
          </ac:inkMkLst>
        </pc:inkChg>
        <pc:inkChg chg="add mod">
          <ac:chgData name="Tobias Busch" userId="362d589e82b8e661" providerId="LiveId" clId="{FDBDCDD8-3828-4DB8-B75F-ED1808F246CD}" dt="2020-11-30T19:57:09.240" v="6971"/>
          <ac:inkMkLst>
            <pc:docMk/>
            <pc:sldMk cId="2126333" sldId="261"/>
            <ac:inkMk id="150" creationId="{60BC1503-39B0-4B01-ADBB-E1098A729835}"/>
          </ac:inkMkLst>
        </pc:inkChg>
        <pc:inkChg chg="add mod">
          <ac:chgData name="Tobias Busch" userId="362d589e82b8e661" providerId="LiveId" clId="{FDBDCDD8-3828-4DB8-B75F-ED1808F246CD}" dt="2020-11-30T19:57:09.240" v="6971"/>
          <ac:inkMkLst>
            <pc:docMk/>
            <pc:sldMk cId="2126333" sldId="261"/>
            <ac:inkMk id="151" creationId="{0340D756-21BE-4F33-AB9F-97526127EB7F}"/>
          </ac:inkMkLst>
        </pc:inkChg>
        <pc:inkChg chg="add mod">
          <ac:chgData name="Tobias Busch" userId="362d589e82b8e661" providerId="LiveId" clId="{FDBDCDD8-3828-4DB8-B75F-ED1808F246CD}" dt="2020-11-30T19:57:09.240" v="6971"/>
          <ac:inkMkLst>
            <pc:docMk/>
            <pc:sldMk cId="2126333" sldId="261"/>
            <ac:inkMk id="152" creationId="{3C7C9D85-88A3-49F9-A284-53E85F6B0C27}"/>
          </ac:inkMkLst>
        </pc:inkChg>
        <pc:inkChg chg="add mod">
          <ac:chgData name="Tobias Busch" userId="362d589e82b8e661" providerId="LiveId" clId="{FDBDCDD8-3828-4DB8-B75F-ED1808F246CD}" dt="2020-11-30T19:57:09.240" v="6971"/>
          <ac:inkMkLst>
            <pc:docMk/>
            <pc:sldMk cId="2126333" sldId="261"/>
            <ac:inkMk id="153" creationId="{62635D1B-FF3B-4386-BA43-10216ED1B00A}"/>
          </ac:inkMkLst>
        </pc:inkChg>
        <pc:inkChg chg="add mod">
          <ac:chgData name="Tobias Busch" userId="362d589e82b8e661" providerId="LiveId" clId="{FDBDCDD8-3828-4DB8-B75F-ED1808F246CD}" dt="2020-11-30T19:57:09.240" v="6971"/>
          <ac:inkMkLst>
            <pc:docMk/>
            <pc:sldMk cId="2126333" sldId="261"/>
            <ac:inkMk id="154" creationId="{91919FBF-3570-4B89-A77E-DA825C518823}"/>
          </ac:inkMkLst>
        </pc:inkChg>
        <pc:inkChg chg="add mod">
          <ac:chgData name="Tobias Busch" userId="362d589e82b8e661" providerId="LiveId" clId="{FDBDCDD8-3828-4DB8-B75F-ED1808F246CD}" dt="2020-11-30T19:57:09.240" v="6971"/>
          <ac:inkMkLst>
            <pc:docMk/>
            <pc:sldMk cId="2126333" sldId="261"/>
            <ac:inkMk id="155" creationId="{3ACF9026-0DB1-4A7A-956B-FD8664534F93}"/>
          </ac:inkMkLst>
        </pc:inkChg>
        <pc:inkChg chg="add mod">
          <ac:chgData name="Tobias Busch" userId="362d589e82b8e661" providerId="LiveId" clId="{FDBDCDD8-3828-4DB8-B75F-ED1808F246CD}" dt="2020-11-30T19:57:09.240" v="6971"/>
          <ac:inkMkLst>
            <pc:docMk/>
            <pc:sldMk cId="2126333" sldId="261"/>
            <ac:inkMk id="156" creationId="{55B2F795-CDB8-498F-B26F-65F9D1466092}"/>
          </ac:inkMkLst>
        </pc:inkChg>
      </pc:sldChg>
      <pc:sldChg chg="addSp delSp modSp add modTransition setBg modNotesTx">
        <pc:chgData name="Tobias Busch" userId="362d589e82b8e661" providerId="LiveId" clId="{FDBDCDD8-3828-4DB8-B75F-ED1808F246CD}" dt="2020-12-01T00:29:36.767" v="10784" actId="20577"/>
        <pc:sldMkLst>
          <pc:docMk/>
          <pc:sldMk cId="363687888" sldId="262"/>
        </pc:sldMkLst>
        <pc:spChg chg="del">
          <ac:chgData name="Tobias Busch" userId="362d589e82b8e661" providerId="LiveId" clId="{FDBDCDD8-3828-4DB8-B75F-ED1808F246CD}" dt="2020-11-30T11:25:58.747" v="859" actId="478"/>
          <ac:spMkLst>
            <pc:docMk/>
            <pc:sldMk cId="363687888" sldId="262"/>
            <ac:spMk id="2" creationId="{899D1315-2DC8-41B7-8F7F-DAF5964EBC95}"/>
          </ac:spMkLst>
        </pc:spChg>
        <pc:spChg chg="mod ord">
          <ac:chgData name="Tobias Busch" userId="362d589e82b8e661" providerId="LiveId" clId="{FDBDCDD8-3828-4DB8-B75F-ED1808F246CD}" dt="2020-11-30T19:23:29.922" v="6694" actId="1076"/>
          <ac:spMkLst>
            <pc:docMk/>
            <pc:sldMk cId="363687888" sldId="262"/>
            <ac:spMk id="3" creationId="{FE26C5DD-881F-4B49-B31A-E8058806F766}"/>
          </ac:spMkLst>
        </pc:spChg>
        <pc:spChg chg="add del">
          <ac:chgData name="Tobias Busch" userId="362d589e82b8e661" providerId="LiveId" clId="{FDBDCDD8-3828-4DB8-B75F-ED1808F246CD}" dt="2020-11-30T11:53:57.045" v="1384" actId="27957"/>
          <ac:spMkLst>
            <pc:docMk/>
            <pc:sldMk cId="363687888" sldId="262"/>
            <ac:spMk id="50" creationId="{C5E28CFC-DD93-4C8F-A21D-8629AEA654E9}"/>
          </ac:spMkLst>
        </pc:spChg>
        <pc:spChg chg="add del">
          <ac:chgData name="Tobias Busch" userId="362d589e82b8e661" providerId="LiveId" clId="{FDBDCDD8-3828-4DB8-B75F-ED1808F246CD}" dt="2020-11-30T11:54:24.071" v="1389" actId="27957"/>
          <ac:spMkLst>
            <pc:docMk/>
            <pc:sldMk cId="363687888" sldId="262"/>
            <ac:spMk id="50" creationId="{D980F0B2-6E02-4B9D-A240-70FEF886BC75}"/>
          </ac:spMkLst>
        </pc:spChg>
        <pc:spChg chg="add del">
          <ac:chgData name="Tobias Busch" userId="362d589e82b8e661" providerId="LiveId" clId="{FDBDCDD8-3828-4DB8-B75F-ED1808F246CD}" dt="2020-11-30T11:54:24.071" v="1389" actId="27957"/>
          <ac:spMkLst>
            <pc:docMk/>
            <pc:sldMk cId="363687888" sldId="262"/>
            <ac:spMk id="56" creationId="{5894324A-EF71-47C7-AE21-03E30EB93A44}"/>
          </ac:spMkLst>
        </pc:spChg>
        <pc:spChg chg="add del">
          <ac:chgData name="Tobias Busch" userId="362d589e82b8e661" providerId="LiveId" clId="{FDBDCDD8-3828-4DB8-B75F-ED1808F246CD}" dt="2020-11-30T11:53:57.045" v="1384" actId="27957"/>
          <ac:spMkLst>
            <pc:docMk/>
            <pc:sldMk cId="363687888" sldId="262"/>
            <ac:spMk id="56" creationId="{DDFD14DB-AF6D-476D-9AE4-E268983BC8A0}"/>
          </ac:spMkLst>
        </pc:spChg>
        <pc:spChg chg="add del">
          <ac:chgData name="Tobias Busch" userId="362d589e82b8e661" providerId="LiveId" clId="{FDBDCDD8-3828-4DB8-B75F-ED1808F246CD}" dt="2020-11-30T11:56:13.798" v="1455" actId="27957"/>
          <ac:spMkLst>
            <pc:docMk/>
            <pc:sldMk cId="363687888" sldId="262"/>
            <ac:spMk id="59" creationId="{2369266B-530F-4121-BC13-A1194F83A076}"/>
          </ac:spMkLst>
        </pc:spChg>
        <pc:spChg chg="add del">
          <ac:chgData name="Tobias Busch" userId="362d589e82b8e661" providerId="LiveId" clId="{FDBDCDD8-3828-4DB8-B75F-ED1808F246CD}" dt="2020-11-30T11:57:10.012" v="1490" actId="27957"/>
          <ac:spMkLst>
            <pc:docMk/>
            <pc:sldMk cId="363687888" sldId="262"/>
            <ac:spMk id="59" creationId="{D4021270-86A1-4241-AF5A-41AF8509CD5D}"/>
          </ac:spMkLst>
        </pc:spChg>
        <pc:spChg chg="add del">
          <ac:chgData name="Tobias Busch" userId="362d589e82b8e661" providerId="LiveId" clId="{FDBDCDD8-3828-4DB8-B75F-ED1808F246CD}" dt="2020-11-30T11:53:57.045" v="1384" actId="27957"/>
          <ac:spMkLst>
            <pc:docMk/>
            <pc:sldMk cId="363687888" sldId="262"/>
            <ac:spMk id="76" creationId="{A5106F3C-49C5-4E14-9273-C6751ED699A8}"/>
          </ac:spMkLst>
        </pc:spChg>
        <pc:spChg chg="add del">
          <ac:chgData name="Tobias Busch" userId="362d589e82b8e661" providerId="LiveId" clId="{FDBDCDD8-3828-4DB8-B75F-ED1808F246CD}" dt="2020-11-30T11:54:24.071" v="1389" actId="27957"/>
          <ac:spMkLst>
            <pc:docMk/>
            <pc:sldMk cId="363687888" sldId="262"/>
            <ac:spMk id="76" creationId="{BD171272-3BF2-4326-9536-2898E678D408}"/>
          </ac:spMkLst>
        </pc:spChg>
        <pc:spChg chg="add del">
          <ac:chgData name="Tobias Busch" userId="362d589e82b8e661" providerId="LiveId" clId="{FDBDCDD8-3828-4DB8-B75F-ED1808F246CD}" dt="2020-11-30T11:57:33.913" v="1560" actId="27957"/>
          <ac:spMkLst>
            <pc:docMk/>
            <pc:sldMk cId="363687888" sldId="262"/>
            <ac:spMk id="85" creationId="{1F5FD1B2-20F2-48A3-8D3B-83EE2C0A1B41}"/>
          </ac:spMkLst>
        </pc:spChg>
        <pc:spChg chg="add del">
          <ac:chgData name="Tobias Busch" userId="362d589e82b8e661" providerId="LiveId" clId="{FDBDCDD8-3828-4DB8-B75F-ED1808F246CD}" dt="2020-11-30T11:56:13.798" v="1455" actId="27957"/>
          <ac:spMkLst>
            <pc:docMk/>
            <pc:sldMk cId="363687888" sldId="262"/>
            <ac:spMk id="85" creationId="{716771F7-3827-424C-8388-EEB9DAC198C4}"/>
          </ac:spMkLst>
        </pc:spChg>
        <pc:spChg chg="add del">
          <ac:chgData name="Tobias Busch" userId="362d589e82b8e661" providerId="LiveId" clId="{FDBDCDD8-3828-4DB8-B75F-ED1808F246CD}" dt="2020-11-30T11:53:57.045" v="1384" actId="27957"/>
          <ac:spMkLst>
            <pc:docMk/>
            <pc:sldMk cId="363687888" sldId="262"/>
            <ac:spMk id="98" creationId="{A1B9806C-A7A4-4AD3-8E8A-406B002EA357}"/>
          </ac:spMkLst>
        </pc:spChg>
        <pc:spChg chg="add del">
          <ac:chgData name="Tobias Busch" userId="362d589e82b8e661" providerId="LiveId" clId="{FDBDCDD8-3828-4DB8-B75F-ED1808F246CD}" dt="2020-11-30T11:54:24.071" v="1389" actId="27957"/>
          <ac:spMkLst>
            <pc:docMk/>
            <pc:sldMk cId="363687888" sldId="262"/>
            <ac:spMk id="98" creationId="{DFCCA29B-A733-410B-9426-2AA937C3ED37}"/>
          </ac:spMkLst>
        </pc:spChg>
        <pc:spChg chg="add del">
          <ac:chgData name="Tobias Busch" userId="362d589e82b8e661" providerId="LiveId" clId="{FDBDCDD8-3828-4DB8-B75F-ED1808F246CD}" dt="2020-11-30T11:54:24.071" v="1389" actId="27957"/>
          <ac:spMkLst>
            <pc:docMk/>
            <pc:sldMk cId="363687888" sldId="262"/>
            <ac:spMk id="104" creationId="{AE3AEA27-E46A-40A9-A70C-F9A9E804EF74}"/>
          </ac:spMkLst>
        </pc:spChg>
        <pc:spChg chg="add del">
          <ac:chgData name="Tobias Busch" userId="362d589e82b8e661" providerId="LiveId" clId="{FDBDCDD8-3828-4DB8-B75F-ED1808F246CD}" dt="2020-11-30T11:53:57.045" v="1384" actId="27957"/>
          <ac:spMkLst>
            <pc:docMk/>
            <pc:sldMk cId="363687888" sldId="262"/>
            <ac:spMk id="104" creationId="{C6D3F9E6-866B-4473-A59A-AF31EBF36615}"/>
          </ac:spMkLst>
        </pc:spChg>
        <pc:grpChg chg="del mod">
          <ac:chgData name="Tobias Busch" userId="362d589e82b8e661" providerId="LiveId" clId="{FDBDCDD8-3828-4DB8-B75F-ED1808F246CD}" dt="2020-11-30T11:53:42.006" v="1381"/>
          <ac:grpSpMkLst>
            <pc:docMk/>
            <pc:sldMk cId="363687888" sldId="262"/>
            <ac:grpSpMk id="11" creationId="{761E03AA-0A04-46BC-A2C9-4A859A7BBC71}"/>
          </ac:grpSpMkLst>
        </pc:grpChg>
        <pc:grpChg chg="add del mod topLvl">
          <ac:chgData name="Tobias Busch" userId="362d589e82b8e661" providerId="LiveId" clId="{FDBDCDD8-3828-4DB8-B75F-ED1808F246CD}" dt="2020-11-30T11:54:24.071" v="1389" actId="27957"/>
          <ac:grpSpMkLst>
            <pc:docMk/>
            <pc:sldMk cId="363687888" sldId="262"/>
            <ac:grpSpMk id="22" creationId="{0901A95B-6D47-40AC-9266-158DA8EEE116}"/>
          </ac:grpSpMkLst>
        </pc:grpChg>
        <pc:grpChg chg="add del mod ord">
          <ac:chgData name="Tobias Busch" userId="362d589e82b8e661" providerId="LiveId" clId="{FDBDCDD8-3828-4DB8-B75F-ED1808F246CD}" dt="2020-11-30T11:55:21.092" v="1435" actId="478"/>
          <ac:grpSpMkLst>
            <pc:docMk/>
            <pc:sldMk cId="363687888" sldId="262"/>
            <ac:grpSpMk id="23" creationId="{AB9681B5-5AE9-433B-A599-C548D563F672}"/>
          </ac:grpSpMkLst>
        </pc:grpChg>
        <pc:grpChg chg="add del mod">
          <ac:chgData name="Tobias Busch" userId="362d589e82b8e661" providerId="LiveId" clId="{FDBDCDD8-3828-4DB8-B75F-ED1808F246CD}" dt="2020-11-30T11:57:04.668" v="1489" actId="27957"/>
          <ac:grpSpMkLst>
            <pc:docMk/>
            <pc:sldMk cId="363687888" sldId="262"/>
            <ac:grpSpMk id="39" creationId="{C1F70462-9117-4B97-9166-ABCCBE65AA23}"/>
          </ac:grpSpMkLst>
        </pc:grpChg>
        <pc:grpChg chg="add mod">
          <ac:chgData name="Tobias Busch" userId="362d589e82b8e661" providerId="LiveId" clId="{FDBDCDD8-3828-4DB8-B75F-ED1808F246CD}" dt="2020-11-30T12:18:16.534" v="1889" actId="164"/>
          <ac:grpSpMkLst>
            <pc:docMk/>
            <pc:sldMk cId="363687888" sldId="262"/>
            <ac:grpSpMk id="40" creationId="{DA548CEC-9CEB-4092-8603-CD2F31299796}"/>
          </ac:grpSpMkLst>
        </pc:grpChg>
        <pc:grpChg chg="add mod">
          <ac:chgData name="Tobias Busch" userId="362d589e82b8e661" providerId="LiveId" clId="{FDBDCDD8-3828-4DB8-B75F-ED1808F246CD}" dt="2020-11-30T11:59:35.703" v="1597" actId="164"/>
          <ac:grpSpMkLst>
            <pc:docMk/>
            <pc:sldMk cId="363687888" sldId="262"/>
            <ac:grpSpMk id="41" creationId="{C016C192-AE87-483D-910A-2C19E67ACFC7}"/>
          </ac:grpSpMkLst>
        </pc:grpChg>
        <pc:grpChg chg="add mod ord">
          <ac:chgData name="Tobias Busch" userId="362d589e82b8e661" providerId="LiveId" clId="{FDBDCDD8-3828-4DB8-B75F-ED1808F246CD}" dt="2020-11-30T14:55:00.696" v="3757" actId="692"/>
          <ac:grpSpMkLst>
            <pc:docMk/>
            <pc:sldMk cId="363687888" sldId="262"/>
            <ac:grpSpMk id="42" creationId="{73D07EB6-34E5-4B5C-87C1-623E7AE2A934}"/>
          </ac:grpSpMkLst>
        </pc:grpChg>
        <pc:grpChg chg="add mod">
          <ac:chgData name="Tobias Busch" userId="362d589e82b8e661" providerId="LiveId" clId="{FDBDCDD8-3828-4DB8-B75F-ED1808F246CD}" dt="2020-11-30T12:18:16.534" v="1889" actId="164"/>
          <ac:grpSpMkLst>
            <pc:docMk/>
            <pc:sldMk cId="363687888" sldId="262"/>
            <ac:grpSpMk id="67" creationId="{28CB4F58-93A8-413E-94C4-5EB21E6CF868}"/>
          </ac:grpSpMkLst>
        </pc:grpChg>
        <pc:picChg chg="add del mod ord">
          <ac:chgData name="Tobias Busch" userId="362d589e82b8e661" providerId="LiveId" clId="{FDBDCDD8-3828-4DB8-B75F-ED1808F246CD}" dt="2020-11-30T14:48:31.590" v="3493" actId="478"/>
          <ac:picMkLst>
            <pc:docMk/>
            <pc:sldMk cId="363687888" sldId="262"/>
            <ac:picMk id="44" creationId="{D8BE90FC-BBE0-4B0F-87C8-E365376B52A7}"/>
          </ac:picMkLst>
        </pc:picChg>
        <pc:picChg chg="add mod ord">
          <ac:chgData name="Tobias Busch" userId="362d589e82b8e661" providerId="LiveId" clId="{FDBDCDD8-3828-4DB8-B75F-ED1808F246CD}" dt="2020-11-30T17:44:43.113" v="6382"/>
          <ac:picMkLst>
            <pc:docMk/>
            <pc:sldMk cId="363687888" sldId="262"/>
            <ac:picMk id="46" creationId="{12E445BD-ABC2-475C-BECA-F2786C2B90FB}"/>
          </ac:picMkLst>
        </pc:picChg>
        <pc:picChg chg="add del mod ord">
          <ac:chgData name="Tobias Busch" userId="362d589e82b8e661" providerId="LiveId" clId="{FDBDCDD8-3828-4DB8-B75F-ED1808F246CD}" dt="2020-11-30T14:44:10.470" v="3425" actId="478"/>
          <ac:picMkLst>
            <pc:docMk/>
            <pc:sldMk cId="363687888" sldId="262"/>
            <ac:picMk id="57" creationId="{4ABF1F54-25CC-481A-8DB8-58321CBEB47F}"/>
          </ac:picMkLst>
        </pc:picChg>
        <pc:inkChg chg="add del mod ord">
          <ac:chgData name="Tobias Busch" userId="362d589e82b8e661" providerId="LiveId" clId="{FDBDCDD8-3828-4DB8-B75F-ED1808F246CD}" dt="2020-11-30T11:54:24.071" v="1389" actId="27957"/>
          <ac:inkMkLst>
            <pc:docMk/>
            <pc:sldMk cId="363687888" sldId="262"/>
            <ac:inkMk id="4" creationId="{57FEF56E-51EF-49D7-8836-87613D67297B}"/>
          </ac:inkMkLst>
        </pc:inkChg>
        <pc:inkChg chg="add del mod ord">
          <ac:chgData name="Tobias Busch" userId="362d589e82b8e661" providerId="LiveId" clId="{FDBDCDD8-3828-4DB8-B75F-ED1808F246CD}" dt="2020-11-30T11:54:24.071" v="1389" actId="27957"/>
          <ac:inkMkLst>
            <pc:docMk/>
            <pc:sldMk cId="363687888" sldId="262"/>
            <ac:inkMk id="5" creationId="{835C7E21-7E37-4494-BE34-DAAFBE04C67C}"/>
          </ac:inkMkLst>
        </pc:inkChg>
        <pc:inkChg chg="add del mod ord topLvl">
          <ac:chgData name="Tobias Busch" userId="362d589e82b8e661" providerId="LiveId" clId="{FDBDCDD8-3828-4DB8-B75F-ED1808F246CD}" dt="2020-11-30T11:54:24.071" v="1389" actId="27957"/>
          <ac:inkMkLst>
            <pc:docMk/>
            <pc:sldMk cId="363687888" sldId="262"/>
            <ac:inkMk id="6" creationId="{0408B9ED-C253-49DA-8ABD-9DDF9926DEF6}"/>
          </ac:inkMkLst>
        </pc:inkChg>
        <pc:inkChg chg="add del mod ord">
          <ac:chgData name="Tobias Busch" userId="362d589e82b8e661" providerId="LiveId" clId="{FDBDCDD8-3828-4DB8-B75F-ED1808F246CD}" dt="2020-11-30T11:54:24.071" v="1389" actId="27957"/>
          <ac:inkMkLst>
            <pc:docMk/>
            <pc:sldMk cId="363687888" sldId="262"/>
            <ac:inkMk id="7" creationId="{E803297D-017F-4D95-829A-3DC61D7DED3C}"/>
          </ac:inkMkLst>
        </pc:inkChg>
        <pc:inkChg chg="add del">
          <ac:chgData name="Tobias Busch" userId="362d589e82b8e661" providerId="LiveId" clId="{FDBDCDD8-3828-4DB8-B75F-ED1808F246CD}" dt="2020-11-30T11:53:33.084" v="1367" actId="9405"/>
          <ac:inkMkLst>
            <pc:docMk/>
            <pc:sldMk cId="363687888" sldId="262"/>
            <ac:inkMk id="8" creationId="{BEF8873D-33E3-4849-8A6D-D9D2D434535A}"/>
          </ac:inkMkLst>
        </pc:inkChg>
        <pc:inkChg chg="add del mod ord topLvl">
          <ac:chgData name="Tobias Busch" userId="362d589e82b8e661" providerId="LiveId" clId="{FDBDCDD8-3828-4DB8-B75F-ED1808F246CD}" dt="2020-11-30T11:54:24.071" v="1389" actId="27957"/>
          <ac:inkMkLst>
            <pc:docMk/>
            <pc:sldMk cId="363687888" sldId="262"/>
            <ac:inkMk id="9" creationId="{AA9813CC-502C-4789-B460-DA76A503E789}"/>
          </ac:inkMkLst>
        </pc:inkChg>
        <pc:inkChg chg="add del mod ord topLvl">
          <ac:chgData name="Tobias Busch" userId="362d589e82b8e661" providerId="LiveId" clId="{FDBDCDD8-3828-4DB8-B75F-ED1808F246CD}" dt="2020-11-30T11:54:24.071" v="1389" actId="27957"/>
          <ac:inkMkLst>
            <pc:docMk/>
            <pc:sldMk cId="363687888" sldId="262"/>
            <ac:inkMk id="10" creationId="{CF4FDE35-269B-4210-93BB-D6AC5C7F8061}"/>
          </ac:inkMkLst>
        </pc:inkChg>
        <pc:inkChg chg="add del mod ord">
          <ac:chgData name="Tobias Busch" userId="362d589e82b8e661" providerId="LiveId" clId="{FDBDCDD8-3828-4DB8-B75F-ED1808F246CD}" dt="2020-11-30T11:54:24.071" v="1389" actId="27957"/>
          <ac:inkMkLst>
            <pc:docMk/>
            <pc:sldMk cId="363687888" sldId="262"/>
            <ac:inkMk id="12" creationId="{433A2314-F607-4344-9F5F-CAE35942B4AC}"/>
          </ac:inkMkLst>
        </pc:inkChg>
        <pc:inkChg chg="add del mod ord">
          <ac:chgData name="Tobias Busch" userId="362d589e82b8e661" providerId="LiveId" clId="{FDBDCDD8-3828-4DB8-B75F-ED1808F246CD}" dt="2020-11-30T11:54:24.071" v="1389" actId="27957"/>
          <ac:inkMkLst>
            <pc:docMk/>
            <pc:sldMk cId="363687888" sldId="262"/>
            <ac:inkMk id="13" creationId="{A7F31887-06AE-42A3-82C7-15D0567E1DA2}"/>
          </ac:inkMkLst>
        </pc:inkChg>
        <pc:inkChg chg="add del mod ord">
          <ac:chgData name="Tobias Busch" userId="362d589e82b8e661" providerId="LiveId" clId="{FDBDCDD8-3828-4DB8-B75F-ED1808F246CD}" dt="2020-11-30T11:54:24.071" v="1389" actId="27957"/>
          <ac:inkMkLst>
            <pc:docMk/>
            <pc:sldMk cId="363687888" sldId="262"/>
            <ac:inkMk id="14" creationId="{E57AC68F-D9CE-4C2D-8FFB-4907C4C9EBA6}"/>
          </ac:inkMkLst>
        </pc:inkChg>
        <pc:inkChg chg="add del mod ord">
          <ac:chgData name="Tobias Busch" userId="362d589e82b8e661" providerId="LiveId" clId="{FDBDCDD8-3828-4DB8-B75F-ED1808F246CD}" dt="2020-11-30T11:54:24.071" v="1389" actId="27957"/>
          <ac:inkMkLst>
            <pc:docMk/>
            <pc:sldMk cId="363687888" sldId="262"/>
            <ac:inkMk id="15" creationId="{0EDA26E3-6302-4818-BBB9-929C3201EA65}"/>
          </ac:inkMkLst>
        </pc:inkChg>
        <pc:inkChg chg="add del mod ord">
          <ac:chgData name="Tobias Busch" userId="362d589e82b8e661" providerId="LiveId" clId="{FDBDCDD8-3828-4DB8-B75F-ED1808F246CD}" dt="2020-11-30T11:54:24.071" v="1389" actId="27957"/>
          <ac:inkMkLst>
            <pc:docMk/>
            <pc:sldMk cId="363687888" sldId="262"/>
            <ac:inkMk id="16" creationId="{FAA9C300-7555-4EDA-A254-89EE1B570818}"/>
          </ac:inkMkLst>
        </pc:inkChg>
        <pc:inkChg chg="add del mod ord">
          <ac:chgData name="Tobias Busch" userId="362d589e82b8e661" providerId="LiveId" clId="{FDBDCDD8-3828-4DB8-B75F-ED1808F246CD}" dt="2020-11-30T11:54:24.071" v="1389" actId="27957"/>
          <ac:inkMkLst>
            <pc:docMk/>
            <pc:sldMk cId="363687888" sldId="262"/>
            <ac:inkMk id="17" creationId="{956CA4AA-1CF9-47D0-B72F-E3CF40AB3257}"/>
          </ac:inkMkLst>
        </pc:inkChg>
        <pc:inkChg chg="add del mod ord">
          <ac:chgData name="Tobias Busch" userId="362d589e82b8e661" providerId="LiveId" clId="{FDBDCDD8-3828-4DB8-B75F-ED1808F246CD}" dt="2020-11-30T11:54:24.071" v="1389" actId="27957"/>
          <ac:inkMkLst>
            <pc:docMk/>
            <pc:sldMk cId="363687888" sldId="262"/>
            <ac:inkMk id="18" creationId="{CD927C50-B6D6-44FC-83DD-A5CBE67EDC8D}"/>
          </ac:inkMkLst>
        </pc:inkChg>
        <pc:inkChg chg="add del mod ord">
          <ac:chgData name="Tobias Busch" userId="362d589e82b8e661" providerId="LiveId" clId="{FDBDCDD8-3828-4DB8-B75F-ED1808F246CD}" dt="2020-11-30T11:54:24.071" v="1389" actId="27957"/>
          <ac:inkMkLst>
            <pc:docMk/>
            <pc:sldMk cId="363687888" sldId="262"/>
            <ac:inkMk id="19" creationId="{32CB2F09-7A87-4C6E-A4F3-B41D6BC6AD4D}"/>
          </ac:inkMkLst>
        </pc:inkChg>
        <pc:inkChg chg="add del mod ord">
          <ac:chgData name="Tobias Busch" userId="362d589e82b8e661" providerId="LiveId" clId="{FDBDCDD8-3828-4DB8-B75F-ED1808F246CD}" dt="2020-11-30T11:54:24.071" v="1389" actId="27957"/>
          <ac:inkMkLst>
            <pc:docMk/>
            <pc:sldMk cId="363687888" sldId="262"/>
            <ac:inkMk id="20" creationId="{A6F0380D-091F-45CC-9317-381E88BE0AC8}"/>
          </ac:inkMkLst>
        </pc:inkChg>
        <pc:inkChg chg="add del mod ord">
          <ac:chgData name="Tobias Busch" userId="362d589e82b8e661" providerId="LiveId" clId="{FDBDCDD8-3828-4DB8-B75F-ED1808F246CD}" dt="2020-11-30T11:54:24.071" v="1389" actId="27957"/>
          <ac:inkMkLst>
            <pc:docMk/>
            <pc:sldMk cId="363687888" sldId="262"/>
            <ac:inkMk id="21" creationId="{6A28BB9D-074C-471E-B1DB-8B8BB91D9C57}"/>
          </ac:inkMkLst>
        </pc:inkChg>
        <pc:inkChg chg="add">
          <ac:chgData name="Tobias Busch" userId="362d589e82b8e661" providerId="LiveId" clId="{FDBDCDD8-3828-4DB8-B75F-ED1808F246CD}" dt="2020-11-30T11:55:26.363" v="1436" actId="9405"/>
          <ac:inkMkLst>
            <pc:docMk/>
            <pc:sldMk cId="363687888" sldId="262"/>
            <ac:inkMk id="24" creationId="{0AD997DA-52EA-468C-A0AF-B33D1912CBF1}"/>
          </ac:inkMkLst>
        </pc:inkChg>
        <pc:inkChg chg="add del">
          <ac:chgData name="Tobias Busch" userId="362d589e82b8e661" providerId="LiveId" clId="{FDBDCDD8-3828-4DB8-B75F-ED1808F246CD}" dt="2020-11-30T11:55:34.459" v="1438" actId="9405"/>
          <ac:inkMkLst>
            <pc:docMk/>
            <pc:sldMk cId="363687888" sldId="262"/>
            <ac:inkMk id="25" creationId="{B1128EE2-6450-4CAF-BF1B-4F9DA18AAA23}"/>
          </ac:inkMkLst>
        </pc:inkChg>
        <pc:inkChg chg="add del mod topLvl">
          <ac:chgData name="Tobias Busch" userId="362d589e82b8e661" providerId="LiveId" clId="{FDBDCDD8-3828-4DB8-B75F-ED1808F246CD}" dt="2020-11-30T11:57:04.668" v="1489" actId="27957"/>
          <ac:inkMkLst>
            <pc:docMk/>
            <pc:sldMk cId="363687888" sldId="262"/>
            <ac:inkMk id="26" creationId="{AC877351-908E-4BB5-B984-E730D63DACED}"/>
          </ac:inkMkLst>
        </pc:inkChg>
        <pc:inkChg chg="add del mod topLvl">
          <ac:chgData name="Tobias Busch" userId="362d589e82b8e661" providerId="LiveId" clId="{FDBDCDD8-3828-4DB8-B75F-ED1808F246CD}" dt="2020-11-30T11:57:04.668" v="1489" actId="27957"/>
          <ac:inkMkLst>
            <pc:docMk/>
            <pc:sldMk cId="363687888" sldId="262"/>
            <ac:inkMk id="27" creationId="{55E689E2-161A-4717-8569-A4E84E922DED}"/>
          </ac:inkMkLst>
        </pc:inkChg>
        <pc:inkChg chg="add del mod">
          <ac:chgData name="Tobias Busch" userId="362d589e82b8e661" providerId="LiveId" clId="{FDBDCDD8-3828-4DB8-B75F-ED1808F246CD}" dt="2020-11-30T11:57:04.668" v="1489" actId="27957"/>
          <ac:inkMkLst>
            <pc:docMk/>
            <pc:sldMk cId="363687888" sldId="262"/>
            <ac:inkMk id="28" creationId="{05D28FA4-9B71-447C-9E3A-13CE89DD3004}"/>
          </ac:inkMkLst>
        </pc:inkChg>
        <pc:inkChg chg="add del mod">
          <ac:chgData name="Tobias Busch" userId="362d589e82b8e661" providerId="LiveId" clId="{FDBDCDD8-3828-4DB8-B75F-ED1808F246CD}" dt="2020-11-30T11:57:04.668" v="1489" actId="27957"/>
          <ac:inkMkLst>
            <pc:docMk/>
            <pc:sldMk cId="363687888" sldId="262"/>
            <ac:inkMk id="29" creationId="{D96F6F81-41EF-40EB-BD9B-1CD1388D8C8A}"/>
          </ac:inkMkLst>
        </pc:inkChg>
        <pc:inkChg chg="add del mod">
          <ac:chgData name="Tobias Busch" userId="362d589e82b8e661" providerId="LiveId" clId="{FDBDCDD8-3828-4DB8-B75F-ED1808F246CD}" dt="2020-11-30T11:57:04.668" v="1489" actId="27957"/>
          <ac:inkMkLst>
            <pc:docMk/>
            <pc:sldMk cId="363687888" sldId="262"/>
            <ac:inkMk id="30" creationId="{154F15BD-2D74-4004-8EE6-8C216C6C886A}"/>
          </ac:inkMkLst>
        </pc:inkChg>
        <pc:inkChg chg="add del mod">
          <ac:chgData name="Tobias Busch" userId="362d589e82b8e661" providerId="LiveId" clId="{FDBDCDD8-3828-4DB8-B75F-ED1808F246CD}" dt="2020-11-30T11:57:04.668" v="1489" actId="27957"/>
          <ac:inkMkLst>
            <pc:docMk/>
            <pc:sldMk cId="363687888" sldId="262"/>
            <ac:inkMk id="31" creationId="{1FED81F5-145B-44A8-8A29-DDAE1C3E51F3}"/>
          </ac:inkMkLst>
        </pc:inkChg>
        <pc:inkChg chg="add del mod">
          <ac:chgData name="Tobias Busch" userId="362d589e82b8e661" providerId="LiveId" clId="{FDBDCDD8-3828-4DB8-B75F-ED1808F246CD}" dt="2020-11-30T11:57:04.668" v="1489" actId="27957"/>
          <ac:inkMkLst>
            <pc:docMk/>
            <pc:sldMk cId="363687888" sldId="262"/>
            <ac:inkMk id="32" creationId="{4646575D-F10B-4DBE-83D3-987AC4428B88}"/>
          </ac:inkMkLst>
        </pc:inkChg>
        <pc:inkChg chg="add del mod">
          <ac:chgData name="Tobias Busch" userId="362d589e82b8e661" providerId="LiveId" clId="{FDBDCDD8-3828-4DB8-B75F-ED1808F246CD}" dt="2020-11-30T11:57:04.668" v="1489" actId="27957"/>
          <ac:inkMkLst>
            <pc:docMk/>
            <pc:sldMk cId="363687888" sldId="262"/>
            <ac:inkMk id="33" creationId="{996F8F70-6279-4A67-93BD-BEF9E66B7B70}"/>
          </ac:inkMkLst>
        </pc:inkChg>
        <pc:inkChg chg="add del mod">
          <ac:chgData name="Tobias Busch" userId="362d589e82b8e661" providerId="LiveId" clId="{FDBDCDD8-3828-4DB8-B75F-ED1808F246CD}" dt="2020-11-30T11:57:04.668" v="1489" actId="27957"/>
          <ac:inkMkLst>
            <pc:docMk/>
            <pc:sldMk cId="363687888" sldId="262"/>
            <ac:inkMk id="34" creationId="{9FB7B5F3-0E25-4014-9D24-D6F119FD761F}"/>
          </ac:inkMkLst>
        </pc:inkChg>
        <pc:inkChg chg="add del mod">
          <ac:chgData name="Tobias Busch" userId="362d589e82b8e661" providerId="LiveId" clId="{FDBDCDD8-3828-4DB8-B75F-ED1808F246CD}" dt="2020-11-30T11:57:04.668" v="1489" actId="27957"/>
          <ac:inkMkLst>
            <pc:docMk/>
            <pc:sldMk cId="363687888" sldId="262"/>
            <ac:inkMk id="35" creationId="{1D3506AC-F4AB-4E7B-9193-EDF20F5F48B8}"/>
          </ac:inkMkLst>
        </pc:inkChg>
        <pc:inkChg chg="add del mod">
          <ac:chgData name="Tobias Busch" userId="362d589e82b8e661" providerId="LiveId" clId="{FDBDCDD8-3828-4DB8-B75F-ED1808F246CD}" dt="2020-11-30T11:57:04.668" v="1489" actId="27957"/>
          <ac:inkMkLst>
            <pc:docMk/>
            <pc:sldMk cId="363687888" sldId="262"/>
            <ac:inkMk id="36" creationId="{6143773F-A72C-44F3-8448-23D4E991B241}"/>
          </ac:inkMkLst>
        </pc:inkChg>
        <pc:inkChg chg="add del mod">
          <ac:chgData name="Tobias Busch" userId="362d589e82b8e661" providerId="LiveId" clId="{FDBDCDD8-3828-4DB8-B75F-ED1808F246CD}" dt="2020-11-30T11:57:04.668" v="1489" actId="27957"/>
          <ac:inkMkLst>
            <pc:docMk/>
            <pc:sldMk cId="363687888" sldId="262"/>
            <ac:inkMk id="37" creationId="{0EEF2E58-248C-4DA7-A45A-263952168A19}"/>
          </ac:inkMkLst>
        </pc:inkChg>
        <pc:inkChg chg="add del mod">
          <ac:chgData name="Tobias Busch" userId="362d589e82b8e661" providerId="LiveId" clId="{FDBDCDD8-3828-4DB8-B75F-ED1808F246CD}" dt="2020-11-30T11:57:04.668" v="1489" actId="27957"/>
          <ac:inkMkLst>
            <pc:docMk/>
            <pc:sldMk cId="363687888" sldId="262"/>
            <ac:inkMk id="38" creationId="{88099DDD-7C41-44D3-9A47-721CF779727C}"/>
          </ac:inkMkLst>
        </pc:inkChg>
      </pc:sldChg>
      <pc:sldChg chg="add del">
        <pc:chgData name="Tobias Busch" userId="362d589e82b8e661" providerId="LiveId" clId="{FDBDCDD8-3828-4DB8-B75F-ED1808F246CD}" dt="2020-11-30T11:49:54.862" v="1352" actId="2696"/>
        <pc:sldMkLst>
          <pc:docMk/>
          <pc:sldMk cId="2210002029" sldId="263"/>
        </pc:sldMkLst>
      </pc:sldChg>
      <pc:sldChg chg="addSp delSp modSp add modTransition modNotesTx">
        <pc:chgData name="Tobias Busch" userId="362d589e82b8e661" providerId="LiveId" clId="{FDBDCDD8-3828-4DB8-B75F-ED1808F246CD}" dt="2020-12-01T01:06:49.150" v="11360" actId="20577"/>
        <pc:sldMkLst>
          <pc:docMk/>
          <pc:sldMk cId="3528909871" sldId="264"/>
        </pc:sldMkLst>
        <pc:spChg chg="del mod">
          <ac:chgData name="Tobias Busch" userId="362d589e82b8e661" providerId="LiveId" clId="{FDBDCDD8-3828-4DB8-B75F-ED1808F246CD}" dt="2020-11-30T11:42:14.664" v="1210" actId="478"/>
          <ac:spMkLst>
            <pc:docMk/>
            <pc:sldMk cId="3528909871" sldId="264"/>
            <ac:spMk id="2" creationId="{85C5AEED-D31E-451A-AD37-EACE9DB896F7}"/>
          </ac:spMkLst>
        </pc:spChg>
        <pc:spChg chg="mod">
          <ac:chgData name="Tobias Busch" userId="362d589e82b8e661" providerId="LiveId" clId="{FDBDCDD8-3828-4DB8-B75F-ED1808F246CD}" dt="2020-11-30T13:12:54.368" v="2285" actId="1076"/>
          <ac:spMkLst>
            <pc:docMk/>
            <pc:sldMk cId="3528909871" sldId="264"/>
            <ac:spMk id="3" creationId="{DC09C1B2-9707-40CE-9914-55C6E130AB28}"/>
          </ac:spMkLst>
        </pc:spChg>
        <pc:spChg chg="add mod">
          <ac:chgData name="Tobias Busch" userId="362d589e82b8e661" providerId="LiveId" clId="{FDBDCDD8-3828-4DB8-B75F-ED1808F246CD}" dt="2020-11-30T13:52:57.006" v="3188" actId="20577"/>
          <ac:spMkLst>
            <pc:docMk/>
            <pc:sldMk cId="3528909871" sldId="264"/>
            <ac:spMk id="4" creationId="{98491D98-C79C-470F-9E1C-F805F098E4E9}"/>
          </ac:spMkLst>
        </pc:spChg>
        <pc:spChg chg="add mod">
          <ac:chgData name="Tobias Busch" userId="362d589e82b8e661" providerId="LiveId" clId="{FDBDCDD8-3828-4DB8-B75F-ED1808F246CD}" dt="2020-11-30T13:12:53.581" v="2283" actId="1076"/>
          <ac:spMkLst>
            <pc:docMk/>
            <pc:sldMk cId="3528909871" sldId="264"/>
            <ac:spMk id="5" creationId="{D04FD374-BFD5-4E44-8D02-5BDA84377E8A}"/>
          </ac:spMkLst>
        </pc:spChg>
        <pc:spChg chg="add mod">
          <ac:chgData name="Tobias Busch" userId="362d589e82b8e661" providerId="LiveId" clId="{FDBDCDD8-3828-4DB8-B75F-ED1808F246CD}" dt="2020-11-30T13:12:53.581" v="2283" actId="1076"/>
          <ac:spMkLst>
            <pc:docMk/>
            <pc:sldMk cId="3528909871" sldId="264"/>
            <ac:spMk id="6" creationId="{2FA0D029-8D5D-4129-9B8A-A2CCF3ED7466}"/>
          </ac:spMkLst>
        </pc:spChg>
        <pc:spChg chg="add del mod">
          <ac:chgData name="Tobias Busch" userId="362d589e82b8e661" providerId="LiveId" clId="{FDBDCDD8-3828-4DB8-B75F-ED1808F246CD}" dt="2020-11-30T11:42:33.158" v="1218" actId="478"/>
          <ac:spMkLst>
            <pc:docMk/>
            <pc:sldMk cId="3528909871" sldId="264"/>
            <ac:spMk id="8" creationId="{211A860F-6228-4E5E-A26E-AFBB70617518}"/>
          </ac:spMkLst>
        </pc:spChg>
        <pc:spChg chg="add del mod">
          <ac:chgData name="Tobias Busch" userId="362d589e82b8e661" providerId="LiveId" clId="{FDBDCDD8-3828-4DB8-B75F-ED1808F246CD}" dt="2020-11-30T11:42:35.039" v="1219" actId="478"/>
          <ac:spMkLst>
            <pc:docMk/>
            <pc:sldMk cId="3528909871" sldId="264"/>
            <ac:spMk id="10" creationId="{1E169A19-D11C-485F-9E4A-90983EEA14C6}"/>
          </ac:spMkLst>
        </pc:spChg>
        <pc:spChg chg="add mod">
          <ac:chgData name="Tobias Busch" userId="362d589e82b8e661" providerId="LiveId" clId="{FDBDCDD8-3828-4DB8-B75F-ED1808F246CD}" dt="2020-11-30T17:49:05.938" v="6393" actId="27636"/>
          <ac:spMkLst>
            <pc:docMk/>
            <pc:sldMk cId="3528909871" sldId="264"/>
            <ac:spMk id="35" creationId="{1FF9415D-F0A4-4C09-8889-04BE0380088A}"/>
          </ac:spMkLst>
        </pc:spChg>
        <pc:grpChg chg="del mod">
          <ac:chgData name="Tobias Busch" userId="362d589e82b8e661" providerId="LiveId" clId="{FDBDCDD8-3828-4DB8-B75F-ED1808F246CD}" dt="2020-11-30T11:46:40.808" v="1279"/>
          <ac:grpSpMkLst>
            <pc:docMk/>
            <pc:sldMk cId="3528909871" sldId="264"/>
            <ac:grpSpMk id="13" creationId="{B5FC732C-5D2F-4C27-99E7-C632BAFB7DB6}"/>
          </ac:grpSpMkLst>
        </pc:grpChg>
        <pc:grpChg chg="mod">
          <ac:chgData name="Tobias Busch" userId="362d589e82b8e661" providerId="LiveId" clId="{FDBDCDD8-3828-4DB8-B75F-ED1808F246CD}" dt="2020-11-30T11:46:40.808" v="1279"/>
          <ac:grpSpMkLst>
            <pc:docMk/>
            <pc:sldMk cId="3528909871" sldId="264"/>
            <ac:grpSpMk id="16" creationId="{8A35CB72-4422-4E1B-91DB-D5F4F8471452}"/>
          </ac:grpSpMkLst>
        </pc:grpChg>
        <pc:grpChg chg="mod">
          <ac:chgData name="Tobias Busch" userId="362d589e82b8e661" providerId="LiveId" clId="{FDBDCDD8-3828-4DB8-B75F-ED1808F246CD}" dt="2020-11-30T11:46:52.605" v="1286"/>
          <ac:grpSpMkLst>
            <pc:docMk/>
            <pc:sldMk cId="3528909871" sldId="264"/>
            <ac:grpSpMk id="19" creationId="{52721DD3-2E5F-41D6-8216-4EFD604A3E61}"/>
          </ac:grpSpMkLst>
        </pc:grpChg>
        <pc:grpChg chg="mod">
          <ac:chgData name="Tobias Busch" userId="362d589e82b8e661" providerId="LiveId" clId="{FDBDCDD8-3828-4DB8-B75F-ED1808F246CD}" dt="2020-11-30T11:47:39.029" v="1291"/>
          <ac:grpSpMkLst>
            <pc:docMk/>
            <pc:sldMk cId="3528909871" sldId="264"/>
            <ac:grpSpMk id="22" creationId="{AC3C34E4-8848-408E-BCFB-5B7D1BFFE09D}"/>
          </ac:grpSpMkLst>
        </pc:grpChg>
        <pc:grpChg chg="mod">
          <ac:chgData name="Tobias Busch" userId="362d589e82b8e661" providerId="LiveId" clId="{FDBDCDD8-3828-4DB8-B75F-ED1808F246CD}" dt="2020-11-30T11:48:21.025" v="1306"/>
          <ac:grpSpMkLst>
            <pc:docMk/>
            <pc:sldMk cId="3528909871" sldId="264"/>
            <ac:grpSpMk id="30" creationId="{7D72480C-6946-43A9-98F3-5796F423155C}"/>
          </ac:grpSpMkLst>
        </pc:grpChg>
        <pc:grpChg chg="mod">
          <ac:chgData name="Tobias Busch" userId="362d589e82b8e661" providerId="LiveId" clId="{FDBDCDD8-3828-4DB8-B75F-ED1808F246CD}" dt="2020-11-30T13:12:54.368" v="2285" actId="1076"/>
          <ac:grpSpMkLst>
            <pc:docMk/>
            <pc:sldMk cId="3528909871" sldId="264"/>
            <ac:grpSpMk id="33" creationId="{2266D026-C2A4-4CA9-B362-5CC9A975D095}"/>
          </ac:grpSpMkLst>
        </pc:grpChg>
        <pc:picChg chg="add mod">
          <ac:chgData name="Tobias Busch" userId="362d589e82b8e661" providerId="LiveId" clId="{FDBDCDD8-3828-4DB8-B75F-ED1808F246CD}" dt="2020-11-30T13:12:54.368" v="2285" actId="1076"/>
          <ac:picMkLst>
            <pc:docMk/>
            <pc:sldMk cId="3528909871" sldId="264"/>
            <ac:picMk id="1026" creationId="{8E9C43D9-1FCD-4F47-8C52-0516FD03BE79}"/>
          </ac:picMkLst>
        </pc:picChg>
        <pc:picChg chg="add del mod">
          <ac:chgData name="Tobias Busch" userId="362d589e82b8e661" providerId="LiveId" clId="{FDBDCDD8-3828-4DB8-B75F-ED1808F246CD}" dt="2020-11-30T13:13:51.294" v="2309"/>
          <ac:picMkLst>
            <pc:docMk/>
            <pc:sldMk cId="3528909871" sldId="264"/>
            <ac:picMk id="1028" creationId="{7366CF7E-0A03-4458-B0FD-C749628469FD}"/>
          </ac:picMkLst>
        </pc:picChg>
        <pc:inkChg chg="add del mod">
          <ac:chgData name="Tobias Busch" userId="362d589e82b8e661" providerId="LiveId" clId="{FDBDCDD8-3828-4DB8-B75F-ED1808F246CD}" dt="2020-11-30T11:46:48.173" v="1283" actId="9405"/>
          <ac:inkMkLst>
            <pc:docMk/>
            <pc:sldMk cId="3528909871" sldId="264"/>
            <ac:inkMk id="11" creationId="{E3771524-765E-4E83-935C-627264ED1ED5}"/>
          </ac:inkMkLst>
        </pc:inkChg>
        <pc:inkChg chg="add del mod">
          <ac:chgData name="Tobias Busch" userId="362d589e82b8e661" providerId="LiveId" clId="{FDBDCDD8-3828-4DB8-B75F-ED1808F246CD}" dt="2020-11-30T11:46:47.799" v="1282" actId="9405"/>
          <ac:inkMkLst>
            <pc:docMk/>
            <pc:sldMk cId="3528909871" sldId="264"/>
            <ac:inkMk id="12" creationId="{3C2C40FB-A729-43D4-9A02-573287CA199C}"/>
          </ac:inkMkLst>
        </pc:inkChg>
        <pc:inkChg chg="add del">
          <ac:chgData name="Tobias Busch" userId="362d589e82b8e661" providerId="LiveId" clId="{FDBDCDD8-3828-4DB8-B75F-ED1808F246CD}" dt="2020-11-30T11:46:46.611" v="1281" actId="9405"/>
          <ac:inkMkLst>
            <pc:docMk/>
            <pc:sldMk cId="3528909871" sldId="264"/>
            <ac:inkMk id="14" creationId="{69AE98A6-5ECB-4C1C-8B0E-40E1529297C5}"/>
          </ac:inkMkLst>
        </pc:inkChg>
        <pc:inkChg chg="add del mod">
          <ac:chgData name="Tobias Busch" userId="362d589e82b8e661" providerId="LiveId" clId="{FDBDCDD8-3828-4DB8-B75F-ED1808F246CD}" dt="2020-11-30T11:46:41.277" v="1280" actId="9405"/>
          <ac:inkMkLst>
            <pc:docMk/>
            <pc:sldMk cId="3528909871" sldId="264"/>
            <ac:inkMk id="15" creationId="{74B12A41-24A2-42F6-B587-B21764798F49}"/>
          </ac:inkMkLst>
        </pc:inkChg>
        <pc:inkChg chg="add del mod">
          <ac:chgData name="Tobias Busch" userId="362d589e82b8e661" providerId="LiveId" clId="{FDBDCDD8-3828-4DB8-B75F-ED1808F246CD}" dt="2020-11-30T11:46:53.859" v="1288" actId="9405"/>
          <ac:inkMkLst>
            <pc:docMk/>
            <pc:sldMk cId="3528909871" sldId="264"/>
            <ac:inkMk id="17" creationId="{486E8A31-66A3-422F-9E16-8E63EC735FC1}"/>
          </ac:inkMkLst>
        </pc:inkChg>
        <pc:inkChg chg="add del mod">
          <ac:chgData name="Tobias Busch" userId="362d589e82b8e661" providerId="LiveId" clId="{FDBDCDD8-3828-4DB8-B75F-ED1808F246CD}" dt="2020-11-30T11:46:53.317" v="1287" actId="9405"/>
          <ac:inkMkLst>
            <pc:docMk/>
            <pc:sldMk cId="3528909871" sldId="264"/>
            <ac:inkMk id="18" creationId="{71BD519B-C643-4498-AE31-82E5A5DF27DF}"/>
          </ac:inkMkLst>
        </pc:inkChg>
        <pc:inkChg chg="add del mod">
          <ac:chgData name="Tobias Busch" userId="362d589e82b8e661" providerId="LiveId" clId="{FDBDCDD8-3828-4DB8-B75F-ED1808F246CD}" dt="2020-11-30T11:47:44.011" v="1293" actId="9405"/>
          <ac:inkMkLst>
            <pc:docMk/>
            <pc:sldMk cId="3528909871" sldId="264"/>
            <ac:inkMk id="20" creationId="{51ABAF4E-3C33-42C7-9E83-2B7D89F9D33C}"/>
          </ac:inkMkLst>
        </pc:inkChg>
        <pc:inkChg chg="add del mod">
          <ac:chgData name="Tobias Busch" userId="362d589e82b8e661" providerId="LiveId" clId="{FDBDCDD8-3828-4DB8-B75F-ED1808F246CD}" dt="2020-11-30T11:47:43.494" v="1292" actId="9405"/>
          <ac:inkMkLst>
            <pc:docMk/>
            <pc:sldMk cId="3528909871" sldId="264"/>
            <ac:inkMk id="21" creationId="{B0E7B5BD-A657-4780-83CC-218122055634}"/>
          </ac:inkMkLst>
        </pc:inkChg>
        <pc:inkChg chg="add del">
          <ac:chgData name="Tobias Busch" userId="362d589e82b8e661" providerId="LiveId" clId="{FDBDCDD8-3828-4DB8-B75F-ED1808F246CD}" dt="2020-11-30T11:47:48.447" v="1297" actId="9405"/>
          <ac:inkMkLst>
            <pc:docMk/>
            <pc:sldMk cId="3528909871" sldId="264"/>
            <ac:inkMk id="23" creationId="{96FE2147-2D11-4646-B6D6-F9BB45AE06D2}"/>
          </ac:inkMkLst>
        </pc:inkChg>
        <pc:inkChg chg="add del">
          <ac:chgData name="Tobias Busch" userId="362d589e82b8e661" providerId="LiveId" clId="{FDBDCDD8-3828-4DB8-B75F-ED1808F246CD}" dt="2020-11-30T11:47:47.763" v="1296" actId="9405"/>
          <ac:inkMkLst>
            <pc:docMk/>
            <pc:sldMk cId="3528909871" sldId="264"/>
            <ac:inkMk id="24" creationId="{6848025C-6251-4AB8-9E43-53AF821067EC}"/>
          </ac:inkMkLst>
        </pc:inkChg>
        <pc:inkChg chg="add del">
          <ac:chgData name="Tobias Busch" userId="362d589e82b8e661" providerId="LiveId" clId="{FDBDCDD8-3828-4DB8-B75F-ED1808F246CD}" dt="2020-11-30T11:47:52.181" v="1301" actId="9405"/>
          <ac:inkMkLst>
            <pc:docMk/>
            <pc:sldMk cId="3528909871" sldId="264"/>
            <ac:inkMk id="25" creationId="{23C00DD2-BD2D-4AD5-8779-B97E919604B4}"/>
          </ac:inkMkLst>
        </pc:inkChg>
        <pc:inkChg chg="add del">
          <ac:chgData name="Tobias Busch" userId="362d589e82b8e661" providerId="LiveId" clId="{FDBDCDD8-3828-4DB8-B75F-ED1808F246CD}" dt="2020-11-30T11:47:51.468" v="1300" actId="9405"/>
          <ac:inkMkLst>
            <pc:docMk/>
            <pc:sldMk cId="3528909871" sldId="264"/>
            <ac:inkMk id="26" creationId="{DAACBD9E-E5B1-4BF2-96EA-CEC212BDF2D8}"/>
          </ac:inkMkLst>
        </pc:inkChg>
        <pc:inkChg chg="add del">
          <ac:chgData name="Tobias Busch" userId="362d589e82b8e661" providerId="LiveId" clId="{FDBDCDD8-3828-4DB8-B75F-ED1808F246CD}" dt="2020-11-30T11:48:14.669" v="1303" actId="9405"/>
          <ac:inkMkLst>
            <pc:docMk/>
            <pc:sldMk cId="3528909871" sldId="264"/>
            <ac:inkMk id="27" creationId="{26981288-543E-40D3-9221-F480A5D52EC6}"/>
          </ac:inkMkLst>
        </pc:inkChg>
        <pc:inkChg chg="add del mod">
          <ac:chgData name="Tobias Busch" userId="362d589e82b8e661" providerId="LiveId" clId="{FDBDCDD8-3828-4DB8-B75F-ED1808F246CD}" dt="2020-11-30T11:48:21.860" v="1308" actId="9405"/>
          <ac:inkMkLst>
            <pc:docMk/>
            <pc:sldMk cId="3528909871" sldId="264"/>
            <ac:inkMk id="28" creationId="{C03DA315-0E09-4493-BEAE-53706889B124}"/>
          </ac:inkMkLst>
        </pc:inkChg>
        <pc:inkChg chg="add del mod">
          <ac:chgData name="Tobias Busch" userId="362d589e82b8e661" providerId="LiveId" clId="{FDBDCDD8-3828-4DB8-B75F-ED1808F246CD}" dt="2020-11-30T11:48:21.579" v="1307" actId="9405"/>
          <ac:inkMkLst>
            <pc:docMk/>
            <pc:sldMk cId="3528909871" sldId="264"/>
            <ac:inkMk id="29" creationId="{3E68A5C7-0000-40CF-9128-86C85E768162}"/>
          </ac:inkMkLst>
        </pc:inkChg>
        <pc:inkChg chg="add mod">
          <ac:chgData name="Tobias Busch" userId="362d589e82b8e661" providerId="LiveId" clId="{FDBDCDD8-3828-4DB8-B75F-ED1808F246CD}" dt="2020-11-30T11:48:24.666" v="1311"/>
          <ac:inkMkLst>
            <pc:docMk/>
            <pc:sldMk cId="3528909871" sldId="264"/>
            <ac:inkMk id="31" creationId="{1F444C11-F07B-4F0B-84D0-67B4C69977B7}"/>
          </ac:inkMkLst>
        </pc:inkChg>
        <pc:inkChg chg="add mod">
          <ac:chgData name="Tobias Busch" userId="362d589e82b8e661" providerId="LiveId" clId="{FDBDCDD8-3828-4DB8-B75F-ED1808F246CD}" dt="2020-11-30T11:48:24.666" v="1311"/>
          <ac:inkMkLst>
            <pc:docMk/>
            <pc:sldMk cId="3528909871" sldId="264"/>
            <ac:inkMk id="32" creationId="{5E8A54C7-F266-4BFC-87E1-09F3062507B7}"/>
          </ac:inkMkLst>
        </pc:inkChg>
      </pc:sldChg>
      <pc:sldChg chg="addSp delSp modSp add del modNotesTx">
        <pc:chgData name="Tobias Busch" userId="362d589e82b8e661" providerId="LiveId" clId="{FDBDCDD8-3828-4DB8-B75F-ED1808F246CD}" dt="2020-11-30T13:36:15.106" v="2933" actId="2696"/>
        <pc:sldMkLst>
          <pc:docMk/>
          <pc:sldMk cId="4122270285" sldId="265"/>
        </pc:sldMkLst>
        <pc:spChg chg="del">
          <ac:chgData name="Tobias Busch" userId="362d589e82b8e661" providerId="LiveId" clId="{FDBDCDD8-3828-4DB8-B75F-ED1808F246CD}" dt="2020-11-30T12:38:58.845" v="2054" actId="478"/>
          <ac:spMkLst>
            <pc:docMk/>
            <pc:sldMk cId="4122270285" sldId="265"/>
            <ac:spMk id="2" creationId="{871F7DAC-329E-4824-A9ED-6E617C7BBAD3}"/>
          </ac:spMkLst>
        </pc:spChg>
        <pc:spChg chg="add del mod">
          <ac:chgData name="Tobias Busch" userId="362d589e82b8e661" providerId="LiveId" clId="{FDBDCDD8-3828-4DB8-B75F-ED1808F246CD}" dt="2020-11-30T12:39:01.206" v="2055" actId="478"/>
          <ac:spMkLst>
            <pc:docMk/>
            <pc:sldMk cId="4122270285" sldId="265"/>
            <ac:spMk id="4" creationId="{62017B5E-F21E-4245-A114-3F64DD2AF595}"/>
          </ac:spMkLst>
        </pc:spChg>
        <pc:spChg chg="add mod">
          <ac:chgData name="Tobias Busch" userId="362d589e82b8e661" providerId="LiveId" clId="{FDBDCDD8-3828-4DB8-B75F-ED1808F246CD}" dt="2020-11-30T12:51:07.518" v="2172" actId="207"/>
          <ac:spMkLst>
            <pc:docMk/>
            <pc:sldMk cId="4122270285" sldId="265"/>
            <ac:spMk id="6" creationId="{EDEC6CCC-771A-403A-81CE-EA76C27CE071}"/>
          </ac:spMkLst>
        </pc:spChg>
        <pc:spChg chg="add del mod">
          <ac:chgData name="Tobias Busch" userId="362d589e82b8e661" providerId="LiveId" clId="{FDBDCDD8-3828-4DB8-B75F-ED1808F246CD}" dt="2020-11-30T12:40:50.669" v="2080"/>
          <ac:spMkLst>
            <pc:docMk/>
            <pc:sldMk cId="4122270285" sldId="265"/>
            <ac:spMk id="7" creationId="{CCE32653-AEB6-409D-937A-B137F0C435C6}"/>
          </ac:spMkLst>
        </pc:spChg>
        <pc:inkChg chg="add del">
          <ac:chgData name="Tobias Busch" userId="362d589e82b8e661" providerId="LiveId" clId="{FDBDCDD8-3828-4DB8-B75F-ED1808F246CD}" dt="2020-11-30T13:36:10.325" v="2932" actId="9405"/>
          <ac:inkMkLst>
            <pc:docMk/>
            <pc:sldMk cId="4122270285" sldId="265"/>
            <ac:inkMk id="8" creationId="{6E6EE72C-61D6-4610-BF23-CFE8EA5873E4}"/>
          </ac:inkMkLst>
        </pc:inkChg>
      </pc:sldChg>
      <pc:sldChg chg="add del">
        <pc:chgData name="Tobias Busch" userId="362d589e82b8e661" providerId="LiveId" clId="{FDBDCDD8-3828-4DB8-B75F-ED1808F246CD}" dt="2020-11-30T11:49:53.550" v="1351" actId="2696"/>
        <pc:sldMkLst>
          <pc:docMk/>
          <pc:sldMk cId="4209155537" sldId="265"/>
        </pc:sldMkLst>
      </pc:sldChg>
      <pc:sldChg chg="addSp delSp modSp add del ord">
        <pc:chgData name="Tobias Busch" userId="362d589e82b8e661" providerId="LiveId" clId="{FDBDCDD8-3828-4DB8-B75F-ED1808F246CD}" dt="2020-11-30T18:06:03.900" v="6491" actId="2696"/>
        <pc:sldMkLst>
          <pc:docMk/>
          <pc:sldMk cId="2060698794" sldId="266"/>
        </pc:sldMkLst>
        <pc:spChg chg="del mod">
          <ac:chgData name="Tobias Busch" userId="362d589e82b8e661" providerId="LiveId" clId="{FDBDCDD8-3828-4DB8-B75F-ED1808F246CD}" dt="2020-11-30T18:05:47.971" v="6488" actId="478"/>
          <ac:spMkLst>
            <pc:docMk/>
            <pc:sldMk cId="2060698794" sldId="266"/>
            <ac:spMk id="2" creationId="{59A01975-D4D1-42FE-94E5-371F2D95CAED}"/>
          </ac:spMkLst>
        </pc:spChg>
        <pc:spChg chg="mod">
          <ac:chgData name="Tobias Busch" userId="362d589e82b8e661" providerId="LiveId" clId="{FDBDCDD8-3828-4DB8-B75F-ED1808F246CD}" dt="2020-11-30T17:46:16.646" v="6385"/>
          <ac:spMkLst>
            <pc:docMk/>
            <pc:sldMk cId="2060698794" sldId="266"/>
            <ac:spMk id="3" creationId="{22B59AE5-6F4E-4401-B4C1-14E139EC7EA4}"/>
          </ac:spMkLst>
        </pc:spChg>
        <pc:spChg chg="add">
          <ac:chgData name="Tobias Busch" userId="362d589e82b8e661" providerId="LiveId" clId="{FDBDCDD8-3828-4DB8-B75F-ED1808F246CD}" dt="2020-11-30T18:05:43.226" v="6486"/>
          <ac:spMkLst>
            <pc:docMk/>
            <pc:sldMk cId="2060698794" sldId="266"/>
            <ac:spMk id="5" creationId="{A5E85EF7-9E87-418D-9360-7484A5BE7D9E}"/>
          </ac:spMkLst>
        </pc:spChg>
        <pc:spChg chg="add del mod">
          <ac:chgData name="Tobias Busch" userId="362d589e82b8e661" providerId="LiveId" clId="{FDBDCDD8-3828-4DB8-B75F-ED1808F246CD}" dt="2020-11-30T18:05:49.897" v="6489" actId="478"/>
          <ac:spMkLst>
            <pc:docMk/>
            <pc:sldMk cId="2060698794" sldId="266"/>
            <ac:spMk id="7" creationId="{620F1C46-7CCA-466F-A451-0193F08F0D0B}"/>
          </ac:spMkLst>
        </pc:spChg>
        <pc:picChg chg="del">
          <ac:chgData name="Tobias Busch" userId="362d589e82b8e661" providerId="LiveId" clId="{FDBDCDD8-3828-4DB8-B75F-ED1808F246CD}" dt="2020-11-30T13:17:43.767" v="2332" actId="478"/>
          <ac:picMkLst>
            <pc:docMk/>
            <pc:sldMk cId="2060698794" sldId="266"/>
            <ac:picMk id="4" creationId="{9F3C7931-3CF0-4961-BFC9-35205529C525}"/>
          </ac:picMkLst>
        </pc:picChg>
      </pc:sldChg>
      <pc:sldChg chg="add del modNotesTx">
        <pc:chgData name="Tobias Busch" userId="362d589e82b8e661" providerId="LiveId" clId="{FDBDCDD8-3828-4DB8-B75F-ED1808F246CD}" dt="2020-11-30T12:38:37.352" v="2048" actId="2696"/>
        <pc:sldMkLst>
          <pc:docMk/>
          <pc:sldMk cId="3112180499" sldId="266"/>
        </pc:sldMkLst>
      </pc:sldChg>
      <pc:sldChg chg="add del">
        <pc:chgData name="Tobias Busch" userId="362d589e82b8e661" providerId="LiveId" clId="{FDBDCDD8-3828-4DB8-B75F-ED1808F246CD}" dt="2020-11-30T12:40:39.831" v="2073"/>
        <pc:sldMkLst>
          <pc:docMk/>
          <pc:sldMk cId="4153355343" sldId="266"/>
        </pc:sldMkLst>
      </pc:sldChg>
      <pc:sldChg chg="addSp delSp modSp add modTransition modAnim">
        <pc:chgData name="Tobias Busch" userId="362d589e82b8e661" providerId="LiveId" clId="{FDBDCDD8-3828-4DB8-B75F-ED1808F246CD}" dt="2020-12-01T09:21:14.919" v="11386" actId="1036"/>
        <pc:sldMkLst>
          <pc:docMk/>
          <pc:sldMk cId="624677345" sldId="267"/>
        </pc:sldMkLst>
        <pc:spChg chg="del">
          <ac:chgData name="Tobias Busch" userId="362d589e82b8e661" providerId="LiveId" clId="{FDBDCDD8-3828-4DB8-B75F-ED1808F246CD}" dt="2020-11-30T15:58:11.120" v="4721"/>
          <ac:spMkLst>
            <pc:docMk/>
            <pc:sldMk cId="624677345" sldId="267"/>
            <ac:spMk id="2" creationId="{F26605A0-1749-4A72-8F8B-02F212A550DD}"/>
          </ac:spMkLst>
        </pc:spChg>
        <pc:spChg chg="del">
          <ac:chgData name="Tobias Busch" userId="362d589e82b8e661" providerId="LiveId" clId="{FDBDCDD8-3828-4DB8-B75F-ED1808F246CD}" dt="2020-11-30T15:58:11.120" v="4721"/>
          <ac:spMkLst>
            <pc:docMk/>
            <pc:sldMk cId="624677345" sldId="267"/>
            <ac:spMk id="3" creationId="{211A378E-B74F-432F-AE47-B423F27353A6}"/>
          </ac:spMkLst>
        </pc:spChg>
        <pc:spChg chg="add mod ord">
          <ac:chgData name="Tobias Busch" userId="362d589e82b8e661" providerId="LiveId" clId="{FDBDCDD8-3828-4DB8-B75F-ED1808F246CD}" dt="2020-11-30T17:40:59.105" v="6307" actId="167"/>
          <ac:spMkLst>
            <pc:docMk/>
            <pc:sldMk cId="624677345" sldId="267"/>
            <ac:spMk id="4" creationId="{7F7D47F7-A45C-4E9D-8C66-EB422E87ACAB}"/>
          </ac:spMkLst>
        </pc:spChg>
        <pc:spChg chg="add del mod">
          <ac:chgData name="Tobias Busch" userId="362d589e82b8e661" providerId="LiveId" clId="{FDBDCDD8-3828-4DB8-B75F-ED1808F246CD}" dt="2020-11-30T15:58:52.561" v="4749" actId="478"/>
          <ac:spMkLst>
            <pc:docMk/>
            <pc:sldMk cId="624677345" sldId="267"/>
            <ac:spMk id="5" creationId="{60083135-2B88-4D9E-A593-C0946E326393}"/>
          </ac:spMkLst>
        </pc:spChg>
        <pc:spChg chg="add mod ord">
          <ac:chgData name="Tobias Busch" userId="362d589e82b8e661" providerId="LiveId" clId="{FDBDCDD8-3828-4DB8-B75F-ED1808F246CD}" dt="2020-11-30T17:41:07.527" v="6318" actId="167"/>
          <ac:spMkLst>
            <pc:docMk/>
            <pc:sldMk cId="624677345" sldId="267"/>
            <ac:spMk id="6" creationId="{B1CF70D6-1CBB-48B8-B39A-B3B304CE29C8}"/>
          </ac:spMkLst>
        </pc:spChg>
        <pc:spChg chg="add mod">
          <ac:chgData name="Tobias Busch" userId="362d589e82b8e661" providerId="LiveId" clId="{FDBDCDD8-3828-4DB8-B75F-ED1808F246CD}" dt="2020-12-01T09:21:14.919" v="11386" actId="1036"/>
          <ac:spMkLst>
            <pc:docMk/>
            <pc:sldMk cId="624677345" sldId="267"/>
            <ac:spMk id="7" creationId="{CA099600-7513-4A8F-8416-57326385FFA4}"/>
          </ac:spMkLst>
        </pc:spChg>
        <pc:spChg chg="add mod">
          <ac:chgData name="Tobias Busch" userId="362d589e82b8e661" providerId="LiveId" clId="{FDBDCDD8-3828-4DB8-B75F-ED1808F246CD}" dt="2020-11-30T16:56:51.433" v="5694" actId="14100"/>
          <ac:spMkLst>
            <pc:docMk/>
            <pc:sldMk cId="624677345" sldId="267"/>
            <ac:spMk id="8" creationId="{AFC9F8B5-D00F-4CC5-8345-883D14D742F0}"/>
          </ac:spMkLst>
        </pc:spChg>
        <pc:grpChg chg="add del mod ord">
          <ac:chgData name="Tobias Busch" userId="362d589e82b8e661" providerId="LiveId" clId="{FDBDCDD8-3828-4DB8-B75F-ED1808F246CD}" dt="2020-11-30T16:54:28.789" v="5647" actId="165"/>
          <ac:grpSpMkLst>
            <pc:docMk/>
            <pc:sldMk cId="624677345" sldId="267"/>
            <ac:grpSpMk id="19" creationId="{787D071E-08B9-411A-BFE2-4AE5BF88AB15}"/>
          </ac:grpSpMkLst>
        </pc:grpChg>
        <pc:picChg chg="add del mod ord modCrop">
          <ac:chgData name="Tobias Busch" userId="362d589e82b8e661" providerId="LiveId" clId="{FDBDCDD8-3828-4DB8-B75F-ED1808F246CD}" dt="2020-11-30T16:46:22.208" v="5465" actId="478"/>
          <ac:picMkLst>
            <pc:docMk/>
            <pc:sldMk cId="624677345" sldId="267"/>
            <ac:picMk id="10" creationId="{D11D3469-A5C9-46FC-BCEC-8932543514FE}"/>
          </ac:picMkLst>
        </pc:picChg>
        <pc:picChg chg="add del mod ord modCrop">
          <ac:chgData name="Tobias Busch" userId="362d589e82b8e661" providerId="LiveId" clId="{FDBDCDD8-3828-4DB8-B75F-ED1808F246CD}" dt="2020-11-30T16:46:23.792" v="5466" actId="478"/>
          <ac:picMkLst>
            <pc:docMk/>
            <pc:sldMk cId="624677345" sldId="267"/>
            <ac:picMk id="11" creationId="{B6EC9176-961C-46A5-9B81-445A74A33B2A}"/>
          </ac:picMkLst>
        </pc:picChg>
        <pc:picChg chg="add del mod">
          <ac:chgData name="Tobias Busch" userId="362d589e82b8e661" providerId="LiveId" clId="{FDBDCDD8-3828-4DB8-B75F-ED1808F246CD}" dt="2020-11-30T16:46:05.761" v="5460" actId="478"/>
          <ac:picMkLst>
            <pc:docMk/>
            <pc:sldMk cId="624677345" sldId="267"/>
            <ac:picMk id="13" creationId="{6479D8FD-4FE4-489A-9115-95EA97033E95}"/>
          </ac:picMkLst>
        </pc:picChg>
        <pc:picChg chg="add mod ord topLvl modCrop">
          <ac:chgData name="Tobias Busch" userId="362d589e82b8e661" providerId="LiveId" clId="{FDBDCDD8-3828-4DB8-B75F-ED1808F246CD}" dt="2020-11-30T16:56:29.768" v="5692" actId="1076"/>
          <ac:picMkLst>
            <pc:docMk/>
            <pc:sldMk cId="624677345" sldId="267"/>
            <ac:picMk id="15" creationId="{F1234343-2881-41C7-8B60-F8266BEDC856}"/>
          </ac:picMkLst>
        </pc:picChg>
        <pc:picChg chg="add mod topLvl modCrop">
          <ac:chgData name="Tobias Busch" userId="362d589e82b8e661" providerId="LiveId" clId="{FDBDCDD8-3828-4DB8-B75F-ED1808F246CD}" dt="2020-11-30T16:56:27.416" v="5690" actId="1076"/>
          <ac:picMkLst>
            <pc:docMk/>
            <pc:sldMk cId="624677345" sldId="267"/>
            <ac:picMk id="16" creationId="{7BA8873E-3FBE-411C-A07A-00976B12A990}"/>
          </ac:picMkLst>
        </pc:picChg>
        <pc:picChg chg="add mod ord topLvl modCrop">
          <ac:chgData name="Tobias Busch" userId="362d589e82b8e661" providerId="LiveId" clId="{FDBDCDD8-3828-4DB8-B75F-ED1808F246CD}" dt="2020-11-30T16:56:26.928" v="5689" actId="1076"/>
          <ac:picMkLst>
            <pc:docMk/>
            <pc:sldMk cId="624677345" sldId="267"/>
            <ac:picMk id="17" creationId="{E51ACD9C-341A-44D7-BBF7-D942C47E2060}"/>
          </ac:picMkLst>
        </pc:picChg>
        <pc:picChg chg="add mod topLvl">
          <ac:chgData name="Tobias Busch" userId="362d589e82b8e661" providerId="LiveId" clId="{FDBDCDD8-3828-4DB8-B75F-ED1808F246CD}" dt="2020-11-30T16:56:30.313" v="5693" actId="1076"/>
          <ac:picMkLst>
            <pc:docMk/>
            <pc:sldMk cId="624677345" sldId="267"/>
            <ac:picMk id="18" creationId="{D717AFDD-3B41-41C1-AE63-7B5B9362ECE0}"/>
          </ac:picMkLst>
        </pc:picChg>
        <pc:picChg chg="add del mod">
          <ac:chgData name="Tobias Busch" userId="362d589e82b8e661" providerId="LiveId" clId="{FDBDCDD8-3828-4DB8-B75F-ED1808F246CD}" dt="2020-11-30T18:08:56.395" v="6543"/>
          <ac:picMkLst>
            <pc:docMk/>
            <pc:sldMk cId="624677345" sldId="267"/>
            <ac:picMk id="20" creationId="{F0A6087F-016D-418D-8FCE-A4B356960B0A}"/>
          </ac:picMkLst>
        </pc:picChg>
      </pc:sldChg>
      <pc:sldChg chg="add del setBg">
        <pc:chgData name="Tobias Busch" userId="362d589e82b8e661" providerId="LiveId" clId="{FDBDCDD8-3828-4DB8-B75F-ED1808F246CD}" dt="2020-11-30T12:38:26.447" v="2047" actId="2696"/>
        <pc:sldMkLst>
          <pc:docMk/>
          <pc:sldMk cId="1911210075" sldId="267"/>
        </pc:sldMkLst>
      </pc:sldChg>
      <pc:sldChg chg="addSp delSp modSp add del modNotesTx">
        <pc:chgData name="Tobias Busch" userId="362d589e82b8e661" providerId="LiveId" clId="{FDBDCDD8-3828-4DB8-B75F-ED1808F246CD}" dt="2020-11-30T15:32:27.390" v="4375" actId="2696"/>
        <pc:sldMkLst>
          <pc:docMk/>
          <pc:sldMk cId="2371521833" sldId="267"/>
        </pc:sldMkLst>
        <pc:spChg chg="mod">
          <ac:chgData name="Tobias Busch" userId="362d589e82b8e661" providerId="LiveId" clId="{FDBDCDD8-3828-4DB8-B75F-ED1808F246CD}" dt="2020-11-30T13:36:52.870" v="2937" actId="1076"/>
          <ac:spMkLst>
            <pc:docMk/>
            <pc:sldMk cId="2371521833" sldId="267"/>
            <ac:spMk id="2" creationId="{871F7DAC-329E-4824-A9ED-6E617C7BBAD3}"/>
          </ac:spMkLst>
        </pc:spChg>
        <pc:spChg chg="add mod">
          <ac:chgData name="Tobias Busch" userId="362d589e82b8e661" providerId="LiveId" clId="{FDBDCDD8-3828-4DB8-B75F-ED1808F246CD}" dt="2020-11-30T15:21:53.248" v="4315" actId="6549"/>
          <ac:spMkLst>
            <pc:docMk/>
            <pc:sldMk cId="2371521833" sldId="267"/>
            <ac:spMk id="68" creationId="{0C91D0E3-2214-4F22-86DB-C65D0FD4133D}"/>
          </ac:spMkLst>
        </pc:spChg>
        <pc:spChg chg="add del mod">
          <ac:chgData name="Tobias Busch" userId="362d589e82b8e661" providerId="LiveId" clId="{FDBDCDD8-3828-4DB8-B75F-ED1808F246CD}" dt="2020-11-30T15:23:21.066" v="4327" actId="478"/>
          <ac:spMkLst>
            <pc:docMk/>
            <pc:sldMk cId="2371521833" sldId="267"/>
            <ac:spMk id="70" creationId="{B4A33FBD-88EC-4C69-89B5-53612AD66558}"/>
          </ac:spMkLst>
        </pc:spChg>
        <pc:grpChg chg="mod">
          <ac:chgData name="Tobias Busch" userId="362d589e82b8e661" providerId="LiveId" clId="{FDBDCDD8-3828-4DB8-B75F-ED1808F246CD}" dt="2020-11-30T13:35:06.397" v="2908"/>
          <ac:grpSpMkLst>
            <pc:docMk/>
            <pc:sldMk cId="2371521833" sldId="267"/>
            <ac:grpSpMk id="12" creationId="{F2B528DF-66AD-4896-9935-4AE1CD16324D}"/>
          </ac:grpSpMkLst>
        </pc:grpChg>
        <pc:grpChg chg="mod">
          <ac:chgData name="Tobias Busch" userId="362d589e82b8e661" providerId="LiveId" clId="{FDBDCDD8-3828-4DB8-B75F-ED1808F246CD}" dt="2020-11-30T13:35:43.127" v="2920"/>
          <ac:grpSpMkLst>
            <pc:docMk/>
            <pc:sldMk cId="2371521833" sldId="267"/>
            <ac:grpSpMk id="18" creationId="{DF2401BA-99B8-49CE-9677-6CA9A272DE39}"/>
          </ac:grpSpMkLst>
        </pc:grpChg>
        <pc:grpChg chg="del mod">
          <ac:chgData name="Tobias Busch" userId="362d589e82b8e661" providerId="LiveId" clId="{FDBDCDD8-3828-4DB8-B75F-ED1808F246CD}" dt="2020-11-30T15:22:57.840" v="4318" actId="478"/>
          <ac:grpSpMkLst>
            <pc:docMk/>
            <pc:sldMk cId="2371521833" sldId="267"/>
            <ac:grpSpMk id="22" creationId="{18805E5C-8DDC-4D54-AD90-6394361FEA66}"/>
          </ac:grpSpMkLst>
        </pc:grpChg>
        <pc:grpChg chg="del mod">
          <ac:chgData name="Tobias Busch" userId="362d589e82b8e661" providerId="LiveId" clId="{FDBDCDD8-3828-4DB8-B75F-ED1808F246CD}" dt="2020-11-30T13:37:10.135" v="2944"/>
          <ac:grpSpMkLst>
            <pc:docMk/>
            <pc:sldMk cId="2371521833" sldId="267"/>
            <ac:grpSpMk id="26" creationId="{5490F1FA-00B8-440D-92E1-A364DA8C7256}"/>
          </ac:grpSpMkLst>
        </pc:grpChg>
        <pc:grpChg chg="mod">
          <ac:chgData name="Tobias Busch" userId="362d589e82b8e661" providerId="LiveId" clId="{FDBDCDD8-3828-4DB8-B75F-ED1808F246CD}" dt="2020-11-30T13:37:10.135" v="2944"/>
          <ac:grpSpMkLst>
            <pc:docMk/>
            <pc:sldMk cId="2371521833" sldId="267"/>
            <ac:grpSpMk id="28" creationId="{A2EDEE8C-E1DA-4507-B9C6-6D7ADE0EDE25}"/>
          </ac:grpSpMkLst>
        </pc:grpChg>
        <pc:grpChg chg="del mod">
          <ac:chgData name="Tobias Busch" userId="362d589e82b8e661" providerId="LiveId" clId="{FDBDCDD8-3828-4DB8-B75F-ED1808F246CD}" dt="2020-11-30T13:37:37.171" v="2959"/>
          <ac:grpSpMkLst>
            <pc:docMk/>
            <pc:sldMk cId="2371521833" sldId="267"/>
            <ac:grpSpMk id="35" creationId="{4107E13C-B44B-4032-AE67-A41AD6E74E11}"/>
          </ac:grpSpMkLst>
        </pc:grpChg>
        <pc:grpChg chg="del mod">
          <ac:chgData name="Tobias Busch" userId="362d589e82b8e661" providerId="LiveId" clId="{FDBDCDD8-3828-4DB8-B75F-ED1808F246CD}" dt="2020-11-30T13:37:39.462" v="2962"/>
          <ac:grpSpMkLst>
            <pc:docMk/>
            <pc:sldMk cId="2371521833" sldId="267"/>
            <ac:grpSpMk id="43" creationId="{8FEBC3EA-1BE0-467B-A472-2B4576644157}"/>
          </ac:grpSpMkLst>
        </pc:grpChg>
        <pc:grpChg chg="mod">
          <ac:chgData name="Tobias Busch" userId="362d589e82b8e661" providerId="LiveId" clId="{FDBDCDD8-3828-4DB8-B75F-ED1808F246CD}" dt="2020-11-30T13:37:39.462" v="2962"/>
          <ac:grpSpMkLst>
            <pc:docMk/>
            <pc:sldMk cId="2371521833" sldId="267"/>
            <ac:grpSpMk id="46" creationId="{C49E1E6C-7FDC-48AF-91A1-0AB5A6D7E626}"/>
          </ac:grpSpMkLst>
        </pc:grpChg>
        <pc:grpChg chg="mod">
          <ac:chgData name="Tobias Busch" userId="362d589e82b8e661" providerId="LiveId" clId="{FDBDCDD8-3828-4DB8-B75F-ED1808F246CD}" dt="2020-11-30T13:39:39.658" v="2990"/>
          <ac:grpSpMkLst>
            <pc:docMk/>
            <pc:sldMk cId="2371521833" sldId="267"/>
            <ac:grpSpMk id="51" creationId="{5FA7918D-E775-4BA9-94E9-8728DA02CC88}"/>
          </ac:grpSpMkLst>
        </pc:grpChg>
        <pc:grpChg chg="mod">
          <ac:chgData name="Tobias Busch" userId="362d589e82b8e661" providerId="LiveId" clId="{FDBDCDD8-3828-4DB8-B75F-ED1808F246CD}" dt="2020-11-30T13:39:48.337" v="2996"/>
          <ac:grpSpMkLst>
            <pc:docMk/>
            <pc:sldMk cId="2371521833" sldId="267"/>
            <ac:grpSpMk id="54" creationId="{222B848E-F395-43FA-B2FE-79C1A1E1C74A}"/>
          </ac:grpSpMkLst>
        </pc:grpChg>
        <pc:grpChg chg="del mod">
          <ac:chgData name="Tobias Busch" userId="362d589e82b8e661" providerId="LiveId" clId="{FDBDCDD8-3828-4DB8-B75F-ED1808F246CD}" dt="2020-11-30T13:39:57.682" v="3009"/>
          <ac:grpSpMkLst>
            <pc:docMk/>
            <pc:sldMk cId="2371521833" sldId="267"/>
            <ac:grpSpMk id="63" creationId="{1C1B5F49-C9CF-4CBB-9DCF-7AF112B6629F}"/>
          </ac:grpSpMkLst>
        </pc:grpChg>
        <pc:grpChg chg="mod">
          <ac:chgData name="Tobias Busch" userId="362d589e82b8e661" providerId="LiveId" clId="{FDBDCDD8-3828-4DB8-B75F-ED1808F246CD}" dt="2020-11-30T13:39:57.682" v="3009"/>
          <ac:grpSpMkLst>
            <pc:docMk/>
            <pc:sldMk cId="2371521833" sldId="267"/>
            <ac:grpSpMk id="67" creationId="{4BEA9467-02BD-41A8-BEB0-E74B366A321C}"/>
          </ac:grpSpMkLst>
        </pc:grpChg>
        <pc:picChg chg="del">
          <ac:chgData name="Tobias Busch" userId="362d589e82b8e661" providerId="LiveId" clId="{FDBDCDD8-3828-4DB8-B75F-ED1808F246CD}" dt="2020-11-30T15:23:16.573" v="4325" actId="478"/>
          <ac:picMkLst>
            <pc:docMk/>
            <pc:sldMk cId="2371521833" sldId="267"/>
            <ac:picMk id="5" creationId="{E90165CC-F701-44B8-9C7B-D6A2A366FD7A}"/>
          </ac:picMkLst>
        </pc:picChg>
        <pc:picChg chg="add">
          <ac:chgData name="Tobias Busch" userId="362d589e82b8e661" providerId="LiveId" clId="{FDBDCDD8-3828-4DB8-B75F-ED1808F246CD}" dt="2020-11-30T15:23:17.947" v="4326"/>
          <ac:picMkLst>
            <pc:docMk/>
            <pc:sldMk cId="2371521833" sldId="267"/>
            <ac:picMk id="71" creationId="{7B40F4A8-CB37-4400-843A-D3F33C308B17}"/>
          </ac:picMkLst>
        </pc:picChg>
        <pc:inkChg chg="add del">
          <ac:chgData name="Tobias Busch" userId="362d589e82b8e661" providerId="LiveId" clId="{FDBDCDD8-3828-4DB8-B75F-ED1808F246CD}" dt="2020-11-30T13:34:04.372" v="2898" actId="9405"/>
          <ac:inkMkLst>
            <pc:docMk/>
            <pc:sldMk cId="2371521833" sldId="267"/>
            <ac:inkMk id="3" creationId="{EDC44A37-59AB-4D69-A549-EBE0BCFBEED5}"/>
          </ac:inkMkLst>
        </pc:inkChg>
        <pc:inkChg chg="add del">
          <ac:chgData name="Tobias Busch" userId="362d589e82b8e661" providerId="LiveId" clId="{FDBDCDD8-3828-4DB8-B75F-ED1808F246CD}" dt="2020-11-30T13:34:09.106" v="2900" actId="9405"/>
          <ac:inkMkLst>
            <pc:docMk/>
            <pc:sldMk cId="2371521833" sldId="267"/>
            <ac:inkMk id="4" creationId="{A2A8AC9F-F8C3-4674-B6E4-2BB77B6C8F14}"/>
          </ac:inkMkLst>
        </pc:inkChg>
        <pc:inkChg chg="add del">
          <ac:chgData name="Tobias Busch" userId="362d589e82b8e661" providerId="LiveId" clId="{FDBDCDD8-3828-4DB8-B75F-ED1808F246CD}" dt="2020-11-30T13:35:32.283" v="2915" actId="9405"/>
          <ac:inkMkLst>
            <pc:docMk/>
            <pc:sldMk cId="2371521833" sldId="267"/>
            <ac:inkMk id="6" creationId="{2C604E95-6173-4415-8578-3144AA4B396F}"/>
          </ac:inkMkLst>
        </pc:inkChg>
        <pc:inkChg chg="add del">
          <ac:chgData name="Tobias Busch" userId="362d589e82b8e661" providerId="LiveId" clId="{FDBDCDD8-3828-4DB8-B75F-ED1808F246CD}" dt="2020-11-30T13:34:19.317" v="2903" actId="9405"/>
          <ac:inkMkLst>
            <pc:docMk/>
            <pc:sldMk cId="2371521833" sldId="267"/>
            <ac:inkMk id="7" creationId="{2D26983E-CA2C-42E3-B355-A1A518DE09DE}"/>
          </ac:inkMkLst>
        </pc:inkChg>
        <pc:inkChg chg="add del">
          <ac:chgData name="Tobias Busch" userId="362d589e82b8e661" providerId="LiveId" clId="{FDBDCDD8-3828-4DB8-B75F-ED1808F246CD}" dt="2020-11-30T13:35:13.246" v="2912" actId="9405"/>
          <ac:inkMkLst>
            <pc:docMk/>
            <pc:sldMk cId="2371521833" sldId="267"/>
            <ac:inkMk id="8" creationId="{CD2D6B61-5739-4C26-8C3A-A5D6562FFA5E}"/>
          </ac:inkMkLst>
        </pc:inkChg>
        <pc:inkChg chg="add del">
          <ac:chgData name="Tobias Busch" userId="362d589e82b8e661" providerId="LiveId" clId="{FDBDCDD8-3828-4DB8-B75F-ED1808F246CD}" dt="2020-11-30T13:35:13.054" v="2911" actId="9405"/>
          <ac:inkMkLst>
            <pc:docMk/>
            <pc:sldMk cId="2371521833" sldId="267"/>
            <ac:inkMk id="9" creationId="{2CBC9CC2-08C1-4367-92EC-9693C7AB102A}"/>
          </ac:inkMkLst>
        </pc:inkChg>
        <pc:inkChg chg="add del mod">
          <ac:chgData name="Tobias Busch" userId="362d589e82b8e661" providerId="LiveId" clId="{FDBDCDD8-3828-4DB8-B75F-ED1808F246CD}" dt="2020-11-30T13:35:12.582" v="2910" actId="9405"/>
          <ac:inkMkLst>
            <pc:docMk/>
            <pc:sldMk cId="2371521833" sldId="267"/>
            <ac:inkMk id="10" creationId="{FFE58A3F-EA1B-4114-A190-DBC2688FD086}"/>
          </ac:inkMkLst>
        </pc:inkChg>
        <pc:inkChg chg="add del mod">
          <ac:chgData name="Tobias Busch" userId="362d589e82b8e661" providerId="LiveId" clId="{FDBDCDD8-3828-4DB8-B75F-ED1808F246CD}" dt="2020-11-30T13:35:12.078" v="2909" actId="9405"/>
          <ac:inkMkLst>
            <pc:docMk/>
            <pc:sldMk cId="2371521833" sldId="267"/>
            <ac:inkMk id="11" creationId="{5F105F4C-E2FC-4CDE-888C-5B46C0A6CE83}"/>
          </ac:inkMkLst>
        </pc:inkChg>
        <pc:inkChg chg="add del">
          <ac:chgData name="Tobias Busch" userId="362d589e82b8e661" providerId="LiveId" clId="{FDBDCDD8-3828-4DB8-B75F-ED1808F246CD}" dt="2020-11-30T13:35:31.669" v="2914" actId="9405"/>
          <ac:inkMkLst>
            <pc:docMk/>
            <pc:sldMk cId="2371521833" sldId="267"/>
            <ac:inkMk id="13" creationId="{AB03835C-5D0F-4100-B9B2-54C68FEBF1D4}"/>
          </ac:inkMkLst>
        </pc:inkChg>
        <pc:inkChg chg="add del mod">
          <ac:chgData name="Tobias Busch" userId="362d589e82b8e661" providerId="LiveId" clId="{FDBDCDD8-3828-4DB8-B75F-ED1808F246CD}" dt="2020-11-30T13:35:45.983" v="2924" actId="9405"/>
          <ac:inkMkLst>
            <pc:docMk/>
            <pc:sldMk cId="2371521833" sldId="267"/>
            <ac:inkMk id="14" creationId="{46993F60-70FD-423B-8A8F-9AC850A02532}"/>
          </ac:inkMkLst>
        </pc:inkChg>
        <pc:inkChg chg="add del mod">
          <ac:chgData name="Tobias Busch" userId="362d589e82b8e661" providerId="LiveId" clId="{FDBDCDD8-3828-4DB8-B75F-ED1808F246CD}" dt="2020-11-30T13:35:45.485" v="2923" actId="9405"/>
          <ac:inkMkLst>
            <pc:docMk/>
            <pc:sldMk cId="2371521833" sldId="267"/>
            <ac:inkMk id="15" creationId="{A94A144F-4FB1-4DDC-88B2-D69707EFFF20}"/>
          </ac:inkMkLst>
        </pc:inkChg>
        <pc:inkChg chg="add del mod">
          <ac:chgData name="Tobias Busch" userId="362d589e82b8e661" providerId="LiveId" clId="{FDBDCDD8-3828-4DB8-B75F-ED1808F246CD}" dt="2020-11-30T13:35:45.103" v="2922" actId="9405"/>
          <ac:inkMkLst>
            <pc:docMk/>
            <pc:sldMk cId="2371521833" sldId="267"/>
            <ac:inkMk id="16" creationId="{E2C41692-A3A6-41EF-A58A-CDFF3C1EECCD}"/>
          </ac:inkMkLst>
        </pc:inkChg>
        <pc:inkChg chg="add del mod">
          <ac:chgData name="Tobias Busch" userId="362d589e82b8e661" providerId="LiveId" clId="{FDBDCDD8-3828-4DB8-B75F-ED1808F246CD}" dt="2020-11-30T13:35:44.871" v="2921" actId="9405"/>
          <ac:inkMkLst>
            <pc:docMk/>
            <pc:sldMk cId="2371521833" sldId="267"/>
            <ac:inkMk id="17" creationId="{D8A1075E-C727-4BDC-A508-9BDAAD643DF1}"/>
          </ac:inkMkLst>
        </pc:inkChg>
        <pc:inkChg chg="add del mod topLvl">
          <ac:chgData name="Tobias Busch" userId="362d589e82b8e661" providerId="LiveId" clId="{FDBDCDD8-3828-4DB8-B75F-ED1808F246CD}" dt="2020-11-30T15:28:41.426" v="4350"/>
          <ac:inkMkLst>
            <pc:docMk/>
            <pc:sldMk cId="2371521833" sldId="267"/>
            <ac:inkMk id="19" creationId="{99C64E94-A173-4420-B42E-45AE3A96DA77}"/>
          </ac:inkMkLst>
        </pc:inkChg>
        <pc:inkChg chg="add del mod topLvl">
          <ac:chgData name="Tobias Busch" userId="362d589e82b8e661" providerId="LiveId" clId="{FDBDCDD8-3828-4DB8-B75F-ED1808F246CD}" dt="2020-11-30T15:22:57.840" v="4318" actId="478"/>
          <ac:inkMkLst>
            <pc:docMk/>
            <pc:sldMk cId="2371521833" sldId="267"/>
            <ac:inkMk id="20" creationId="{F705041A-4650-41DD-92EF-785DC24F3C13}"/>
          </ac:inkMkLst>
        </pc:inkChg>
        <pc:inkChg chg="add">
          <ac:chgData name="Tobias Busch" userId="362d589e82b8e661" providerId="LiveId" clId="{FDBDCDD8-3828-4DB8-B75F-ED1808F246CD}" dt="2020-11-30T13:35:56.400" v="2927" actId="9405"/>
          <ac:inkMkLst>
            <pc:docMk/>
            <pc:sldMk cId="2371521833" sldId="267"/>
            <ac:inkMk id="21" creationId="{E0D42943-5322-4D99-95C1-1E8E68675600}"/>
          </ac:inkMkLst>
        </pc:inkChg>
        <pc:inkChg chg="add del">
          <ac:chgData name="Tobias Busch" userId="362d589e82b8e661" providerId="LiveId" clId="{FDBDCDD8-3828-4DB8-B75F-ED1808F246CD}" dt="2020-11-30T13:37:02.709" v="2939" actId="9405"/>
          <ac:inkMkLst>
            <pc:docMk/>
            <pc:sldMk cId="2371521833" sldId="267"/>
            <ac:inkMk id="23" creationId="{29844F3A-384F-44EF-B162-EF14BE63645E}"/>
          </ac:inkMkLst>
        </pc:inkChg>
        <pc:inkChg chg="add del mod">
          <ac:chgData name="Tobias Busch" userId="362d589e82b8e661" providerId="LiveId" clId="{FDBDCDD8-3828-4DB8-B75F-ED1808F246CD}" dt="2020-11-30T13:38:19.206" v="2980" actId="9405"/>
          <ac:inkMkLst>
            <pc:docMk/>
            <pc:sldMk cId="2371521833" sldId="267"/>
            <ac:inkMk id="24" creationId="{0A95DC56-2070-48A3-BD69-4177CB25B70E}"/>
          </ac:inkMkLst>
        </pc:inkChg>
        <pc:inkChg chg="add del mod">
          <ac:chgData name="Tobias Busch" userId="362d589e82b8e661" providerId="LiveId" clId="{FDBDCDD8-3828-4DB8-B75F-ED1808F246CD}" dt="2020-11-30T13:38:19.014" v="2979" actId="9405"/>
          <ac:inkMkLst>
            <pc:docMk/>
            <pc:sldMk cId="2371521833" sldId="267"/>
            <ac:inkMk id="25" creationId="{2F65891F-BBC5-423B-AB60-E7B00C830571}"/>
          </ac:inkMkLst>
        </pc:inkChg>
        <pc:inkChg chg="add del mod">
          <ac:chgData name="Tobias Busch" userId="362d589e82b8e661" providerId="LiveId" clId="{FDBDCDD8-3828-4DB8-B75F-ED1808F246CD}" dt="2020-11-30T13:38:18.656" v="2978" actId="9405"/>
          <ac:inkMkLst>
            <pc:docMk/>
            <pc:sldMk cId="2371521833" sldId="267"/>
            <ac:inkMk id="27" creationId="{FBFABF55-9854-4DCB-8C5C-F035F9A9189B}"/>
          </ac:inkMkLst>
        </pc:inkChg>
        <pc:inkChg chg="add del mod">
          <ac:chgData name="Tobias Busch" userId="362d589e82b8e661" providerId="LiveId" clId="{FDBDCDD8-3828-4DB8-B75F-ED1808F246CD}" dt="2020-11-30T13:38:17.967" v="2977" actId="9405"/>
          <ac:inkMkLst>
            <pc:docMk/>
            <pc:sldMk cId="2371521833" sldId="267"/>
            <ac:inkMk id="29" creationId="{571F679C-EFE5-4E06-8FFA-AE6E4D0CFBC6}"/>
          </ac:inkMkLst>
        </pc:inkChg>
        <pc:inkChg chg="add del mod">
          <ac:chgData name="Tobias Busch" userId="362d589e82b8e661" providerId="LiveId" clId="{FDBDCDD8-3828-4DB8-B75F-ED1808F246CD}" dt="2020-11-30T13:38:17.654" v="2976" actId="9405"/>
          <ac:inkMkLst>
            <pc:docMk/>
            <pc:sldMk cId="2371521833" sldId="267"/>
            <ac:inkMk id="30" creationId="{108EEE51-B49C-4606-B589-6C25E900488E}"/>
          </ac:inkMkLst>
        </pc:inkChg>
        <pc:inkChg chg="add del mod">
          <ac:chgData name="Tobias Busch" userId="362d589e82b8e661" providerId="LiveId" clId="{FDBDCDD8-3828-4DB8-B75F-ED1808F246CD}" dt="2020-11-30T13:38:17.312" v="2975" actId="9405"/>
          <ac:inkMkLst>
            <pc:docMk/>
            <pc:sldMk cId="2371521833" sldId="267"/>
            <ac:inkMk id="31" creationId="{2D2C1286-108C-4913-B1AB-D2B242DF3F3D}"/>
          </ac:inkMkLst>
        </pc:inkChg>
        <pc:inkChg chg="add del mod">
          <ac:chgData name="Tobias Busch" userId="362d589e82b8e661" providerId="LiveId" clId="{FDBDCDD8-3828-4DB8-B75F-ED1808F246CD}" dt="2020-11-30T13:38:17.126" v="2974" actId="9405"/>
          <ac:inkMkLst>
            <pc:docMk/>
            <pc:sldMk cId="2371521833" sldId="267"/>
            <ac:inkMk id="32" creationId="{0D650DA8-7551-487F-B4C6-3DAC17731A8C}"/>
          </ac:inkMkLst>
        </pc:inkChg>
        <pc:inkChg chg="add del mod">
          <ac:chgData name="Tobias Busch" userId="362d589e82b8e661" providerId="LiveId" clId="{FDBDCDD8-3828-4DB8-B75F-ED1808F246CD}" dt="2020-11-30T13:38:16.957" v="2973" actId="9405"/>
          <ac:inkMkLst>
            <pc:docMk/>
            <pc:sldMk cId="2371521833" sldId="267"/>
            <ac:inkMk id="33" creationId="{1C526142-94E4-4B54-8755-2266AEBCEC41}"/>
          </ac:inkMkLst>
        </pc:inkChg>
        <pc:inkChg chg="add del mod">
          <ac:chgData name="Tobias Busch" userId="362d589e82b8e661" providerId="LiveId" clId="{FDBDCDD8-3828-4DB8-B75F-ED1808F246CD}" dt="2020-11-30T13:38:16.782" v="2972" actId="9405"/>
          <ac:inkMkLst>
            <pc:docMk/>
            <pc:sldMk cId="2371521833" sldId="267"/>
            <ac:inkMk id="34" creationId="{682023DF-3622-4B57-AA3A-46690E41F18D}"/>
          </ac:inkMkLst>
        </pc:inkChg>
        <pc:inkChg chg="add del mod">
          <ac:chgData name="Tobias Busch" userId="362d589e82b8e661" providerId="LiveId" clId="{FDBDCDD8-3828-4DB8-B75F-ED1808F246CD}" dt="2020-11-30T13:38:16.597" v="2971" actId="9405"/>
          <ac:inkMkLst>
            <pc:docMk/>
            <pc:sldMk cId="2371521833" sldId="267"/>
            <ac:inkMk id="36" creationId="{29480784-C8F6-4C81-818F-6A004666E7F6}"/>
          </ac:inkMkLst>
        </pc:inkChg>
        <pc:inkChg chg="add del mod">
          <ac:chgData name="Tobias Busch" userId="362d589e82b8e661" providerId="LiveId" clId="{FDBDCDD8-3828-4DB8-B75F-ED1808F246CD}" dt="2020-11-30T13:38:16.383" v="2970" actId="9405"/>
          <ac:inkMkLst>
            <pc:docMk/>
            <pc:sldMk cId="2371521833" sldId="267"/>
            <ac:inkMk id="37" creationId="{080774BC-FE5C-474E-94BA-3E47E730FEA0}"/>
          </ac:inkMkLst>
        </pc:inkChg>
        <pc:inkChg chg="add del mod">
          <ac:chgData name="Tobias Busch" userId="362d589e82b8e661" providerId="LiveId" clId="{FDBDCDD8-3828-4DB8-B75F-ED1808F246CD}" dt="2020-11-30T13:38:16.166" v="2969" actId="9405"/>
          <ac:inkMkLst>
            <pc:docMk/>
            <pc:sldMk cId="2371521833" sldId="267"/>
            <ac:inkMk id="38" creationId="{514DDD24-25AA-4CF0-A0D9-E514C83E3C35}"/>
          </ac:inkMkLst>
        </pc:inkChg>
        <pc:inkChg chg="add del mod">
          <ac:chgData name="Tobias Busch" userId="362d589e82b8e661" providerId="LiveId" clId="{FDBDCDD8-3828-4DB8-B75F-ED1808F246CD}" dt="2020-11-30T13:38:16.021" v="2968" actId="9405"/>
          <ac:inkMkLst>
            <pc:docMk/>
            <pc:sldMk cId="2371521833" sldId="267"/>
            <ac:inkMk id="39" creationId="{9B014E05-B8E5-4265-B6B4-21DCA7ED06CA}"/>
          </ac:inkMkLst>
        </pc:inkChg>
        <pc:inkChg chg="add del mod">
          <ac:chgData name="Tobias Busch" userId="362d589e82b8e661" providerId="LiveId" clId="{FDBDCDD8-3828-4DB8-B75F-ED1808F246CD}" dt="2020-11-30T13:38:15.856" v="2967" actId="9405"/>
          <ac:inkMkLst>
            <pc:docMk/>
            <pc:sldMk cId="2371521833" sldId="267"/>
            <ac:inkMk id="40" creationId="{824710C3-187D-48E1-B0DC-FD73EB9182FE}"/>
          </ac:inkMkLst>
        </pc:inkChg>
        <pc:inkChg chg="add del mod">
          <ac:chgData name="Tobias Busch" userId="362d589e82b8e661" providerId="LiveId" clId="{FDBDCDD8-3828-4DB8-B75F-ED1808F246CD}" dt="2020-11-30T13:38:15.711" v="2966" actId="9405"/>
          <ac:inkMkLst>
            <pc:docMk/>
            <pc:sldMk cId="2371521833" sldId="267"/>
            <ac:inkMk id="41" creationId="{9B4C2009-A478-4621-A68C-F12C62A1A90E}"/>
          </ac:inkMkLst>
        </pc:inkChg>
        <pc:inkChg chg="add del mod">
          <ac:chgData name="Tobias Busch" userId="362d589e82b8e661" providerId="LiveId" clId="{FDBDCDD8-3828-4DB8-B75F-ED1808F246CD}" dt="2020-11-30T13:38:15.560" v="2965" actId="9405"/>
          <ac:inkMkLst>
            <pc:docMk/>
            <pc:sldMk cId="2371521833" sldId="267"/>
            <ac:inkMk id="42" creationId="{33F8F96F-7E46-4D83-8ED6-01696B4C4FC7}"/>
          </ac:inkMkLst>
        </pc:inkChg>
        <pc:inkChg chg="add del mod">
          <ac:chgData name="Tobias Busch" userId="362d589e82b8e661" providerId="LiveId" clId="{FDBDCDD8-3828-4DB8-B75F-ED1808F246CD}" dt="2020-11-30T13:38:15.382" v="2964" actId="9405"/>
          <ac:inkMkLst>
            <pc:docMk/>
            <pc:sldMk cId="2371521833" sldId="267"/>
            <ac:inkMk id="44" creationId="{3DC522E3-A532-48B8-B37C-7A80F9953799}"/>
          </ac:inkMkLst>
        </pc:inkChg>
        <pc:inkChg chg="add del mod">
          <ac:chgData name="Tobias Busch" userId="362d589e82b8e661" providerId="LiveId" clId="{FDBDCDD8-3828-4DB8-B75F-ED1808F246CD}" dt="2020-11-30T13:38:15.026" v="2963" actId="9405"/>
          <ac:inkMkLst>
            <pc:docMk/>
            <pc:sldMk cId="2371521833" sldId="267"/>
            <ac:inkMk id="45" creationId="{1B44D6D1-BFCB-4513-8B9B-440A33C1CAE4}"/>
          </ac:inkMkLst>
        </pc:inkChg>
        <pc:inkChg chg="add del">
          <ac:chgData name="Tobias Busch" userId="362d589e82b8e661" providerId="LiveId" clId="{FDBDCDD8-3828-4DB8-B75F-ED1808F246CD}" dt="2020-11-30T13:39:35.558" v="2986" actId="9405"/>
          <ac:inkMkLst>
            <pc:docMk/>
            <pc:sldMk cId="2371521833" sldId="267"/>
            <ac:inkMk id="47" creationId="{5FC355EC-1D64-44D6-AB6C-F5EBB44D5963}"/>
          </ac:inkMkLst>
        </pc:inkChg>
        <pc:inkChg chg="add del mod">
          <ac:chgData name="Tobias Busch" userId="362d589e82b8e661" providerId="LiveId" clId="{FDBDCDD8-3828-4DB8-B75F-ED1808F246CD}" dt="2020-11-30T13:39:42.885" v="2993" actId="9405"/>
          <ac:inkMkLst>
            <pc:docMk/>
            <pc:sldMk cId="2371521833" sldId="267"/>
            <ac:inkMk id="48" creationId="{6473755D-18DF-4E8B-97ED-01E5F1F47F9C}"/>
          </ac:inkMkLst>
        </pc:inkChg>
        <pc:inkChg chg="add del mod">
          <ac:chgData name="Tobias Busch" userId="362d589e82b8e661" providerId="LiveId" clId="{FDBDCDD8-3828-4DB8-B75F-ED1808F246CD}" dt="2020-11-30T13:39:42.205" v="2992" actId="9405"/>
          <ac:inkMkLst>
            <pc:docMk/>
            <pc:sldMk cId="2371521833" sldId="267"/>
            <ac:inkMk id="49" creationId="{56F14497-1837-413F-97D6-C3484B5E777E}"/>
          </ac:inkMkLst>
        </pc:inkChg>
        <pc:inkChg chg="add del mod">
          <ac:chgData name="Tobias Busch" userId="362d589e82b8e661" providerId="LiveId" clId="{FDBDCDD8-3828-4DB8-B75F-ED1808F246CD}" dt="2020-11-30T13:39:41.999" v="2991" actId="9405"/>
          <ac:inkMkLst>
            <pc:docMk/>
            <pc:sldMk cId="2371521833" sldId="267"/>
            <ac:inkMk id="50" creationId="{A8FF16F9-66D1-410E-A002-43209F2A92B8}"/>
          </ac:inkMkLst>
        </pc:inkChg>
        <pc:inkChg chg="add mod">
          <ac:chgData name="Tobias Busch" userId="362d589e82b8e661" providerId="LiveId" clId="{FDBDCDD8-3828-4DB8-B75F-ED1808F246CD}" dt="2020-11-30T13:39:48.337" v="2996"/>
          <ac:inkMkLst>
            <pc:docMk/>
            <pc:sldMk cId="2371521833" sldId="267"/>
            <ac:inkMk id="52" creationId="{85CE4C5E-31D6-4346-BA5B-93D5CAB665A3}"/>
          </ac:inkMkLst>
        </pc:inkChg>
        <pc:inkChg chg="add mod">
          <ac:chgData name="Tobias Busch" userId="362d589e82b8e661" providerId="LiveId" clId="{FDBDCDD8-3828-4DB8-B75F-ED1808F246CD}" dt="2020-11-30T13:39:48.337" v="2996"/>
          <ac:inkMkLst>
            <pc:docMk/>
            <pc:sldMk cId="2371521833" sldId="267"/>
            <ac:inkMk id="53" creationId="{D107D922-D8C2-4FF0-9159-95317AE20209}"/>
          </ac:inkMkLst>
        </pc:inkChg>
        <pc:inkChg chg="add mod">
          <ac:chgData name="Tobias Busch" userId="362d589e82b8e661" providerId="LiveId" clId="{FDBDCDD8-3828-4DB8-B75F-ED1808F246CD}" dt="2020-11-30T13:39:57.682" v="3009"/>
          <ac:inkMkLst>
            <pc:docMk/>
            <pc:sldMk cId="2371521833" sldId="267"/>
            <ac:inkMk id="55" creationId="{580E824A-B0E2-4FBE-84F9-80650F4CE43D}"/>
          </ac:inkMkLst>
        </pc:inkChg>
        <pc:inkChg chg="add mod">
          <ac:chgData name="Tobias Busch" userId="362d589e82b8e661" providerId="LiveId" clId="{FDBDCDD8-3828-4DB8-B75F-ED1808F246CD}" dt="2020-11-30T13:39:57.682" v="3009"/>
          <ac:inkMkLst>
            <pc:docMk/>
            <pc:sldMk cId="2371521833" sldId="267"/>
            <ac:inkMk id="56" creationId="{7968C973-0F54-4458-94AA-E3A97558368E}"/>
          </ac:inkMkLst>
        </pc:inkChg>
        <pc:inkChg chg="add mod">
          <ac:chgData name="Tobias Busch" userId="362d589e82b8e661" providerId="LiveId" clId="{FDBDCDD8-3828-4DB8-B75F-ED1808F246CD}" dt="2020-11-30T13:39:57.682" v="3009"/>
          <ac:inkMkLst>
            <pc:docMk/>
            <pc:sldMk cId="2371521833" sldId="267"/>
            <ac:inkMk id="57" creationId="{1A2C445F-08BA-412F-B6F9-1834824BF6F8}"/>
          </ac:inkMkLst>
        </pc:inkChg>
        <pc:inkChg chg="add mod">
          <ac:chgData name="Tobias Busch" userId="362d589e82b8e661" providerId="LiveId" clId="{FDBDCDD8-3828-4DB8-B75F-ED1808F246CD}" dt="2020-11-30T13:39:57.682" v="3009"/>
          <ac:inkMkLst>
            <pc:docMk/>
            <pc:sldMk cId="2371521833" sldId="267"/>
            <ac:inkMk id="58" creationId="{399DBB85-7F6F-4A0F-AC8A-1689ECC49AAC}"/>
          </ac:inkMkLst>
        </pc:inkChg>
        <pc:inkChg chg="add mod">
          <ac:chgData name="Tobias Busch" userId="362d589e82b8e661" providerId="LiveId" clId="{FDBDCDD8-3828-4DB8-B75F-ED1808F246CD}" dt="2020-11-30T13:39:57.682" v="3009"/>
          <ac:inkMkLst>
            <pc:docMk/>
            <pc:sldMk cId="2371521833" sldId="267"/>
            <ac:inkMk id="59" creationId="{0721C0A2-8328-4809-94A5-325EEAD4342F}"/>
          </ac:inkMkLst>
        </pc:inkChg>
        <pc:inkChg chg="add mod">
          <ac:chgData name="Tobias Busch" userId="362d589e82b8e661" providerId="LiveId" clId="{FDBDCDD8-3828-4DB8-B75F-ED1808F246CD}" dt="2020-11-30T13:39:57.682" v="3009"/>
          <ac:inkMkLst>
            <pc:docMk/>
            <pc:sldMk cId="2371521833" sldId="267"/>
            <ac:inkMk id="60" creationId="{8426C41C-567C-461E-B238-0917B8443459}"/>
          </ac:inkMkLst>
        </pc:inkChg>
        <pc:inkChg chg="add mod">
          <ac:chgData name="Tobias Busch" userId="362d589e82b8e661" providerId="LiveId" clId="{FDBDCDD8-3828-4DB8-B75F-ED1808F246CD}" dt="2020-11-30T13:39:57.682" v="3009"/>
          <ac:inkMkLst>
            <pc:docMk/>
            <pc:sldMk cId="2371521833" sldId="267"/>
            <ac:inkMk id="61" creationId="{786D9AAD-2230-469C-9F69-FF594B83B473}"/>
          </ac:inkMkLst>
        </pc:inkChg>
        <pc:inkChg chg="add mod">
          <ac:chgData name="Tobias Busch" userId="362d589e82b8e661" providerId="LiveId" clId="{FDBDCDD8-3828-4DB8-B75F-ED1808F246CD}" dt="2020-11-30T13:39:57.682" v="3009"/>
          <ac:inkMkLst>
            <pc:docMk/>
            <pc:sldMk cId="2371521833" sldId="267"/>
            <ac:inkMk id="62" creationId="{65ADBEF1-DA0F-4D05-8B35-DD2F3D74CC59}"/>
          </ac:inkMkLst>
        </pc:inkChg>
        <pc:inkChg chg="add mod">
          <ac:chgData name="Tobias Busch" userId="362d589e82b8e661" providerId="LiveId" clId="{FDBDCDD8-3828-4DB8-B75F-ED1808F246CD}" dt="2020-11-30T13:39:57.682" v="3009"/>
          <ac:inkMkLst>
            <pc:docMk/>
            <pc:sldMk cId="2371521833" sldId="267"/>
            <ac:inkMk id="64" creationId="{69053BFA-7FC2-4A1F-8AEA-1E1E75D077A3}"/>
          </ac:inkMkLst>
        </pc:inkChg>
        <pc:inkChg chg="add mod">
          <ac:chgData name="Tobias Busch" userId="362d589e82b8e661" providerId="LiveId" clId="{FDBDCDD8-3828-4DB8-B75F-ED1808F246CD}" dt="2020-11-30T13:39:57.682" v="3009"/>
          <ac:inkMkLst>
            <pc:docMk/>
            <pc:sldMk cId="2371521833" sldId="267"/>
            <ac:inkMk id="65" creationId="{A96E945C-1A7E-49B4-9FFD-9D457BBB5581}"/>
          </ac:inkMkLst>
        </pc:inkChg>
        <pc:inkChg chg="add mod">
          <ac:chgData name="Tobias Busch" userId="362d589e82b8e661" providerId="LiveId" clId="{FDBDCDD8-3828-4DB8-B75F-ED1808F246CD}" dt="2020-11-30T13:39:57.682" v="3009"/>
          <ac:inkMkLst>
            <pc:docMk/>
            <pc:sldMk cId="2371521833" sldId="267"/>
            <ac:inkMk id="66" creationId="{80CCDC58-60E9-49BD-BB1E-89EFCC73D3D9}"/>
          </ac:inkMkLst>
        </pc:inkChg>
      </pc:sldChg>
      <pc:sldChg chg="addSp delSp modSp add modTransition modNotesTx">
        <pc:chgData name="Tobias Busch" userId="362d589e82b8e661" providerId="LiveId" clId="{FDBDCDD8-3828-4DB8-B75F-ED1808F246CD}" dt="2020-12-01T01:05:07.734" v="11345" actId="20577"/>
        <pc:sldMkLst>
          <pc:docMk/>
          <pc:sldMk cId="3908999336" sldId="268"/>
        </pc:sldMkLst>
        <pc:spChg chg="mod ord">
          <ac:chgData name="Tobias Busch" userId="362d589e82b8e661" providerId="LiveId" clId="{FDBDCDD8-3828-4DB8-B75F-ED1808F246CD}" dt="2020-11-30T23:14:25.198" v="8376" actId="404"/>
          <ac:spMkLst>
            <pc:docMk/>
            <pc:sldMk cId="3908999336" sldId="268"/>
            <ac:spMk id="2" creationId="{2A766CB5-03A3-48FD-9378-13E599BA2A47}"/>
          </ac:spMkLst>
        </pc:spChg>
        <pc:spChg chg="del">
          <ac:chgData name="Tobias Busch" userId="362d589e82b8e661" providerId="LiveId" clId="{FDBDCDD8-3828-4DB8-B75F-ED1808F246CD}" dt="2020-11-30T16:22:29.600" v="5086" actId="478"/>
          <ac:spMkLst>
            <pc:docMk/>
            <pc:sldMk cId="3908999336" sldId="268"/>
            <ac:spMk id="3" creationId="{7705221C-3BC2-4B5A-9F59-5B7503EEA639}"/>
          </ac:spMkLst>
        </pc:spChg>
        <pc:picChg chg="add mod ord">
          <ac:chgData name="Tobias Busch" userId="362d589e82b8e661" providerId="LiveId" clId="{FDBDCDD8-3828-4DB8-B75F-ED1808F246CD}" dt="2020-11-30T18:12:25.779" v="6617" actId="1076"/>
          <ac:picMkLst>
            <pc:docMk/>
            <pc:sldMk cId="3908999336" sldId="268"/>
            <ac:picMk id="4" creationId="{D3DD2C1D-C282-42D3-9D05-ECE45C9A7625}"/>
          </ac:picMkLst>
        </pc:picChg>
        <pc:picChg chg="add mod ord modCrop">
          <ac:chgData name="Tobias Busch" userId="362d589e82b8e661" providerId="LiveId" clId="{FDBDCDD8-3828-4DB8-B75F-ED1808F246CD}" dt="2020-11-30T18:12:25.779" v="6617" actId="1076"/>
          <ac:picMkLst>
            <pc:docMk/>
            <pc:sldMk cId="3908999336" sldId="268"/>
            <ac:picMk id="5" creationId="{85D54A1B-2B92-46EE-85CC-5F66F284FDBD}"/>
          </ac:picMkLst>
        </pc:picChg>
        <pc:picChg chg="add mod ord">
          <ac:chgData name="Tobias Busch" userId="362d589e82b8e661" providerId="LiveId" clId="{FDBDCDD8-3828-4DB8-B75F-ED1808F246CD}" dt="2020-11-30T23:11:42.767" v="8302" actId="1076"/>
          <ac:picMkLst>
            <pc:docMk/>
            <pc:sldMk cId="3908999336" sldId="268"/>
            <ac:picMk id="6" creationId="{6C0A3B15-880F-42D2-8473-EAB1A3A80A7C}"/>
          </ac:picMkLst>
        </pc:picChg>
      </pc:sldChg>
      <pc:sldChg chg="addSp delSp modSp add modTransition delAnim modAnim modNotesTx">
        <pc:chgData name="Tobias Busch" userId="362d589e82b8e661" providerId="LiveId" clId="{FDBDCDD8-3828-4DB8-B75F-ED1808F246CD}" dt="2020-12-01T00:51:53.851" v="11208" actId="20577"/>
        <pc:sldMkLst>
          <pc:docMk/>
          <pc:sldMk cId="1987500706" sldId="269"/>
        </pc:sldMkLst>
        <pc:spChg chg="add del mod">
          <ac:chgData name="Tobias Busch" userId="362d589e82b8e661" providerId="LiveId" clId="{FDBDCDD8-3828-4DB8-B75F-ED1808F246CD}" dt="2020-11-30T17:24:24.129" v="6102" actId="478"/>
          <ac:spMkLst>
            <pc:docMk/>
            <pc:sldMk cId="1987500706" sldId="269"/>
            <ac:spMk id="2" creationId="{0E52CFF8-C6F2-45E2-B073-D53FDBD8D433}"/>
          </ac:spMkLst>
        </pc:spChg>
        <pc:spChg chg="del mod">
          <ac:chgData name="Tobias Busch" userId="362d589e82b8e661" providerId="LiveId" clId="{FDBDCDD8-3828-4DB8-B75F-ED1808F246CD}" dt="2020-11-30T18:05:33.061" v="6485" actId="478"/>
          <ac:spMkLst>
            <pc:docMk/>
            <pc:sldMk cId="1987500706" sldId="269"/>
            <ac:spMk id="3" creationId="{FE5DCF81-650D-4982-9460-C3745FDC8F7A}"/>
          </ac:spMkLst>
        </pc:spChg>
        <pc:spChg chg="add del mod">
          <ac:chgData name="Tobias Busch" userId="362d589e82b8e661" providerId="LiveId" clId="{FDBDCDD8-3828-4DB8-B75F-ED1808F246CD}" dt="2020-11-30T20:22:27.678" v="7322" actId="478"/>
          <ac:spMkLst>
            <pc:docMk/>
            <pc:sldMk cId="1987500706" sldId="269"/>
            <ac:spMk id="5" creationId="{AD13A0F3-CB5A-4CB2-8F1C-C4F21B7A0570}"/>
          </ac:spMkLst>
        </pc:spChg>
        <pc:spChg chg="mod">
          <ac:chgData name="Tobias Busch" userId="362d589e82b8e661" providerId="LiveId" clId="{FDBDCDD8-3828-4DB8-B75F-ED1808F246CD}" dt="2020-11-30T17:24:37.101" v="6103" actId="207"/>
          <ac:spMkLst>
            <pc:docMk/>
            <pc:sldMk cId="1987500706" sldId="269"/>
            <ac:spMk id="8" creationId="{D49F2F9C-149A-48FB-BFF8-E1A223D096F7}"/>
          </ac:spMkLst>
        </pc:spChg>
        <pc:spChg chg="mod">
          <ac:chgData name="Tobias Busch" userId="362d589e82b8e661" providerId="LiveId" clId="{FDBDCDD8-3828-4DB8-B75F-ED1808F246CD}" dt="2020-11-30T17:24:37.101" v="6103" actId="207"/>
          <ac:spMkLst>
            <pc:docMk/>
            <pc:sldMk cId="1987500706" sldId="269"/>
            <ac:spMk id="10" creationId="{839C364B-A4EB-4CA2-98A7-4A982B8EAA0B}"/>
          </ac:spMkLst>
        </pc:spChg>
        <pc:spChg chg="mod">
          <ac:chgData name="Tobias Busch" userId="362d589e82b8e661" providerId="LiveId" clId="{FDBDCDD8-3828-4DB8-B75F-ED1808F246CD}" dt="2020-11-30T20:07:10.155" v="7038" actId="20577"/>
          <ac:spMkLst>
            <pc:docMk/>
            <pc:sldMk cId="1987500706" sldId="269"/>
            <ac:spMk id="11" creationId="{2E4EA9BB-3464-4865-96B8-6526DB99BD76}"/>
          </ac:spMkLst>
        </pc:spChg>
        <pc:spChg chg="add del mod">
          <ac:chgData name="Tobias Busch" userId="362d589e82b8e661" providerId="LiveId" clId="{FDBDCDD8-3828-4DB8-B75F-ED1808F246CD}" dt="2020-11-30T20:22:30.669" v="7323" actId="478"/>
          <ac:spMkLst>
            <pc:docMk/>
            <pc:sldMk cId="1987500706" sldId="269"/>
            <ac:spMk id="19" creationId="{EDA8C0B5-4D96-4DEE-A28C-AC7C45F78CCC}"/>
          </ac:spMkLst>
        </pc:spChg>
        <pc:spChg chg="add del mod">
          <ac:chgData name="Tobias Busch" userId="362d589e82b8e661" providerId="LiveId" clId="{FDBDCDD8-3828-4DB8-B75F-ED1808F246CD}" dt="2020-11-30T21:05:05.302" v="7352" actId="478"/>
          <ac:spMkLst>
            <pc:docMk/>
            <pc:sldMk cId="1987500706" sldId="269"/>
            <ac:spMk id="20" creationId="{5D24295E-EB41-45B8-8B95-19E513496192}"/>
          </ac:spMkLst>
        </pc:spChg>
        <pc:spChg chg="add del mod">
          <ac:chgData name="Tobias Busch" userId="362d589e82b8e661" providerId="LiveId" clId="{FDBDCDD8-3828-4DB8-B75F-ED1808F246CD}" dt="2020-11-30T21:05:07.892" v="7354" actId="478"/>
          <ac:spMkLst>
            <pc:docMk/>
            <pc:sldMk cId="1987500706" sldId="269"/>
            <ac:spMk id="23" creationId="{BAA4A3CA-A038-433D-9432-DD5F99963C72}"/>
          </ac:spMkLst>
        </pc:spChg>
        <pc:spChg chg="add mod">
          <ac:chgData name="Tobias Busch" userId="362d589e82b8e661" providerId="LiveId" clId="{FDBDCDD8-3828-4DB8-B75F-ED1808F246CD}" dt="2020-11-30T21:45:30.702" v="7713" actId="255"/>
          <ac:spMkLst>
            <pc:docMk/>
            <pc:sldMk cId="1987500706" sldId="269"/>
            <ac:spMk id="24" creationId="{3EE65378-40BE-4D57-80E6-D24A18CE9897}"/>
          </ac:spMkLst>
        </pc:spChg>
        <pc:grpChg chg="del">
          <ac:chgData name="Tobias Busch" userId="362d589e82b8e661" providerId="LiveId" clId="{FDBDCDD8-3828-4DB8-B75F-ED1808F246CD}" dt="2020-11-30T17:23:45.873" v="6095" actId="478"/>
          <ac:grpSpMkLst>
            <pc:docMk/>
            <pc:sldMk cId="1987500706" sldId="269"/>
            <ac:grpSpMk id="14" creationId="{113D5325-3B05-4162-9D13-BEDC1BAC1A3A}"/>
          </ac:grpSpMkLst>
        </pc:grpChg>
        <pc:picChg chg="add del mod">
          <ac:chgData name="Tobias Busch" userId="362d589e82b8e661" providerId="LiveId" clId="{FDBDCDD8-3828-4DB8-B75F-ED1808F246CD}" dt="2020-11-30T19:08:27.234" v="6670" actId="478"/>
          <ac:picMkLst>
            <pc:docMk/>
            <pc:sldMk cId="1987500706" sldId="269"/>
            <ac:picMk id="6" creationId="{30E06570-753F-46CC-AD29-1A4FD5EF856E}"/>
          </ac:picMkLst>
        </pc:picChg>
        <pc:picChg chg="add del mod">
          <ac:chgData name="Tobias Busch" userId="362d589e82b8e661" providerId="LiveId" clId="{FDBDCDD8-3828-4DB8-B75F-ED1808F246CD}" dt="2020-11-30T23:32:47.399" v="9062" actId="478"/>
          <ac:picMkLst>
            <pc:docMk/>
            <pc:sldMk cId="1987500706" sldId="269"/>
            <ac:picMk id="15" creationId="{0C6DBB93-44BC-46C2-A628-D92E670D5277}"/>
          </ac:picMkLst>
        </pc:picChg>
        <pc:picChg chg="add mod modCrop">
          <ac:chgData name="Tobias Busch" userId="362d589e82b8e661" providerId="LiveId" clId="{FDBDCDD8-3828-4DB8-B75F-ED1808F246CD}" dt="2020-11-30T21:17:51.813" v="7495" actId="1076"/>
          <ac:picMkLst>
            <pc:docMk/>
            <pc:sldMk cId="1987500706" sldId="269"/>
            <ac:picMk id="16" creationId="{66F28258-775D-4E3C-9F15-C1EF1F8A5195}"/>
          </ac:picMkLst>
        </pc:picChg>
        <pc:picChg chg="add del mod">
          <ac:chgData name="Tobias Busch" userId="362d589e82b8e661" providerId="LiveId" clId="{FDBDCDD8-3828-4DB8-B75F-ED1808F246CD}" dt="2020-11-30T20:03:31.029" v="6997" actId="478"/>
          <ac:picMkLst>
            <pc:docMk/>
            <pc:sldMk cId="1987500706" sldId="269"/>
            <ac:picMk id="17" creationId="{5899C6C9-93BA-4921-9F2D-A56CB45084DD}"/>
          </ac:picMkLst>
        </pc:picChg>
        <pc:picChg chg="add del mod">
          <ac:chgData name="Tobias Busch" userId="362d589e82b8e661" providerId="LiveId" clId="{FDBDCDD8-3828-4DB8-B75F-ED1808F246CD}" dt="2020-11-30T21:09:52.100" v="7361" actId="478"/>
          <ac:picMkLst>
            <pc:docMk/>
            <pc:sldMk cId="1987500706" sldId="269"/>
            <ac:picMk id="21" creationId="{F655A4A8-2B9F-4363-9C7C-84EAC5834F67}"/>
          </ac:picMkLst>
        </pc:picChg>
        <pc:picChg chg="add mod ord modCrop">
          <ac:chgData name="Tobias Busch" userId="362d589e82b8e661" providerId="LiveId" clId="{FDBDCDD8-3828-4DB8-B75F-ED1808F246CD}" dt="2020-11-30T21:12:11.489" v="7383" actId="1076"/>
          <ac:picMkLst>
            <pc:docMk/>
            <pc:sldMk cId="1987500706" sldId="269"/>
            <ac:picMk id="25" creationId="{968290E9-839D-4908-A30F-E2EF339936AF}"/>
          </ac:picMkLst>
        </pc:picChg>
      </pc:sldChg>
      <pc:sldChg chg="modSp add del">
        <pc:chgData name="Tobias Busch" userId="362d589e82b8e661" providerId="LiveId" clId="{FDBDCDD8-3828-4DB8-B75F-ED1808F246CD}" dt="2020-11-30T18:14:44.165" v="6628" actId="2696"/>
        <pc:sldMkLst>
          <pc:docMk/>
          <pc:sldMk cId="2599754093" sldId="270"/>
        </pc:sldMkLst>
        <pc:spChg chg="mod">
          <ac:chgData name="Tobias Busch" userId="362d589e82b8e661" providerId="LiveId" clId="{FDBDCDD8-3828-4DB8-B75F-ED1808F246CD}" dt="2020-11-30T17:43:37.528" v="6358" actId="20577"/>
          <ac:spMkLst>
            <pc:docMk/>
            <pc:sldMk cId="2599754093" sldId="270"/>
            <ac:spMk id="2" creationId="{59A01975-D4D1-42FE-94E5-371F2D95CAED}"/>
          </ac:spMkLst>
        </pc:spChg>
        <pc:spChg chg="mod">
          <ac:chgData name="Tobias Busch" userId="362d589e82b8e661" providerId="LiveId" clId="{FDBDCDD8-3828-4DB8-B75F-ED1808F246CD}" dt="2020-11-30T18:08:20.409" v="6542" actId="20577"/>
          <ac:spMkLst>
            <pc:docMk/>
            <pc:sldMk cId="2599754093" sldId="270"/>
            <ac:spMk id="3" creationId="{22B59AE5-6F4E-4401-B4C1-14E139EC7EA4}"/>
          </ac:spMkLst>
        </pc:spChg>
      </pc:sldChg>
      <pc:sldChg chg="modSp add del">
        <pc:chgData name="Tobias Busch" userId="362d589e82b8e661" providerId="LiveId" clId="{FDBDCDD8-3828-4DB8-B75F-ED1808F246CD}" dt="2020-11-30T17:43:51.195" v="6366" actId="2696"/>
        <pc:sldMkLst>
          <pc:docMk/>
          <pc:sldMk cId="2878774743" sldId="271"/>
        </pc:sldMkLst>
        <pc:spChg chg="mod">
          <ac:chgData name="Tobias Busch" userId="362d589e82b8e661" providerId="LiveId" clId="{FDBDCDD8-3828-4DB8-B75F-ED1808F246CD}" dt="2020-11-30T17:43:42.673" v="6365" actId="20577"/>
          <ac:spMkLst>
            <pc:docMk/>
            <pc:sldMk cId="2878774743" sldId="271"/>
            <ac:spMk id="2" creationId="{59A01975-D4D1-42FE-94E5-371F2D95CAED}"/>
          </ac:spMkLst>
        </pc:spChg>
      </pc:sldChg>
      <pc:sldChg chg="addSp delSp modSp add del">
        <pc:chgData name="Tobias Busch" userId="362d589e82b8e661" providerId="LiveId" clId="{FDBDCDD8-3828-4DB8-B75F-ED1808F246CD}" dt="2020-11-30T21:36:32.836" v="7613" actId="2696"/>
        <pc:sldMkLst>
          <pc:docMk/>
          <pc:sldMk cId="4291985197" sldId="272"/>
        </pc:sldMkLst>
        <pc:spChg chg="del">
          <ac:chgData name="Tobias Busch" userId="362d589e82b8e661" providerId="LiveId" clId="{FDBDCDD8-3828-4DB8-B75F-ED1808F246CD}" dt="2020-11-30T18:13:45.229" v="6619" actId="478"/>
          <ac:spMkLst>
            <pc:docMk/>
            <pc:sldMk cId="4291985197" sldId="272"/>
            <ac:spMk id="2" creationId="{59A01975-D4D1-42FE-94E5-371F2D95CAED}"/>
          </ac:spMkLst>
        </pc:spChg>
        <pc:spChg chg="del mod">
          <ac:chgData name="Tobias Busch" userId="362d589e82b8e661" providerId="LiveId" clId="{FDBDCDD8-3828-4DB8-B75F-ED1808F246CD}" dt="2020-11-30T20:21:37.254" v="7309" actId="478"/>
          <ac:spMkLst>
            <pc:docMk/>
            <pc:sldMk cId="4291985197" sldId="272"/>
            <ac:spMk id="3" creationId="{22B59AE5-6F4E-4401-B4C1-14E139EC7EA4}"/>
          </ac:spMkLst>
        </pc:spChg>
        <pc:spChg chg="add">
          <ac:chgData name="Tobias Busch" userId="362d589e82b8e661" providerId="LiveId" clId="{FDBDCDD8-3828-4DB8-B75F-ED1808F246CD}" dt="2020-11-30T18:13:43.010" v="6618"/>
          <ac:spMkLst>
            <pc:docMk/>
            <pc:sldMk cId="4291985197" sldId="272"/>
            <ac:spMk id="4" creationId="{56754E73-D91B-46AE-9BF2-D5BC69EE5AFA}"/>
          </ac:spMkLst>
        </pc:spChg>
        <pc:spChg chg="add">
          <ac:chgData name="Tobias Busch" userId="362d589e82b8e661" providerId="LiveId" clId="{FDBDCDD8-3828-4DB8-B75F-ED1808F246CD}" dt="2020-11-30T18:13:43.010" v="6618"/>
          <ac:spMkLst>
            <pc:docMk/>
            <pc:sldMk cId="4291985197" sldId="272"/>
            <ac:spMk id="5" creationId="{02A0E9FC-662A-42C3-855F-9736A6D31DB0}"/>
          </ac:spMkLst>
        </pc:spChg>
        <pc:spChg chg="add mod">
          <ac:chgData name="Tobias Busch" userId="362d589e82b8e661" providerId="LiveId" clId="{FDBDCDD8-3828-4DB8-B75F-ED1808F246CD}" dt="2020-11-30T18:13:55.438" v="6622" actId="207"/>
          <ac:spMkLst>
            <pc:docMk/>
            <pc:sldMk cId="4291985197" sldId="272"/>
            <ac:spMk id="6" creationId="{BAA356CA-15FC-492C-8B0C-619A87B49CC5}"/>
          </ac:spMkLst>
        </pc:spChg>
        <pc:spChg chg="add mod">
          <ac:chgData name="Tobias Busch" userId="362d589e82b8e661" providerId="LiveId" clId="{FDBDCDD8-3828-4DB8-B75F-ED1808F246CD}" dt="2020-11-30T18:13:50.299" v="6621" actId="207"/>
          <ac:spMkLst>
            <pc:docMk/>
            <pc:sldMk cId="4291985197" sldId="272"/>
            <ac:spMk id="7" creationId="{E2A7E649-765E-4E58-A99B-E9C543E35D87}"/>
          </ac:spMkLst>
        </pc:spChg>
        <pc:spChg chg="add mod">
          <ac:chgData name="Tobias Busch" userId="362d589e82b8e661" providerId="LiveId" clId="{FDBDCDD8-3828-4DB8-B75F-ED1808F246CD}" dt="2020-11-30T20:07:24.678" v="7041"/>
          <ac:spMkLst>
            <pc:docMk/>
            <pc:sldMk cId="4291985197" sldId="272"/>
            <ac:spMk id="8" creationId="{9C7FCD73-0963-4F52-829E-3EF3785232E1}"/>
          </ac:spMkLst>
        </pc:spChg>
        <pc:spChg chg="add del mod">
          <ac:chgData name="Tobias Busch" userId="362d589e82b8e661" providerId="LiveId" clId="{FDBDCDD8-3828-4DB8-B75F-ED1808F246CD}" dt="2020-11-30T18:13:47.177" v="6620" actId="478"/>
          <ac:spMkLst>
            <pc:docMk/>
            <pc:sldMk cId="4291985197" sldId="272"/>
            <ac:spMk id="10" creationId="{8483E3A8-7B03-4BBF-BF57-4EBEA8D1B236}"/>
          </ac:spMkLst>
        </pc:spChg>
        <pc:spChg chg="add del mod">
          <ac:chgData name="Tobias Busch" userId="362d589e82b8e661" providerId="LiveId" clId="{FDBDCDD8-3828-4DB8-B75F-ED1808F246CD}" dt="2020-11-30T20:21:39.492" v="7310" actId="478"/>
          <ac:spMkLst>
            <pc:docMk/>
            <pc:sldMk cId="4291985197" sldId="272"/>
            <ac:spMk id="12" creationId="{C9FD90B7-02BD-4D4A-BB72-26CB8E95F289}"/>
          </ac:spMkLst>
        </pc:spChg>
        <pc:spChg chg="add mod">
          <ac:chgData name="Tobias Busch" userId="362d589e82b8e661" providerId="LiveId" clId="{FDBDCDD8-3828-4DB8-B75F-ED1808F246CD}" dt="2020-11-30T21:04:55.834" v="7351" actId="27636"/>
          <ac:spMkLst>
            <pc:docMk/>
            <pc:sldMk cId="4291985197" sldId="272"/>
            <ac:spMk id="13" creationId="{44E70382-694E-4599-ACDE-0964CCFC40E0}"/>
          </ac:spMkLst>
        </pc:spChg>
      </pc:sldChg>
      <pc:sldChg chg="addSp delSp modSp add modTransition modAnim modNotesTx">
        <pc:chgData name="Tobias Busch" userId="362d589e82b8e661" providerId="LiveId" clId="{FDBDCDD8-3828-4DB8-B75F-ED1808F246CD}" dt="2020-12-01T00:23:57.621" v="10024" actId="20577"/>
        <pc:sldMkLst>
          <pc:docMk/>
          <pc:sldMk cId="463225145" sldId="273"/>
        </pc:sldMkLst>
        <pc:spChg chg="del">
          <ac:chgData name="Tobias Busch" userId="362d589e82b8e661" providerId="LiveId" clId="{FDBDCDD8-3828-4DB8-B75F-ED1808F246CD}" dt="2020-11-30T18:00:32.756" v="6453" actId="478"/>
          <ac:spMkLst>
            <pc:docMk/>
            <pc:sldMk cId="463225145" sldId="273"/>
            <ac:spMk id="2" creationId="{59A01975-D4D1-42FE-94E5-371F2D95CAED}"/>
          </ac:spMkLst>
        </pc:spChg>
        <pc:spChg chg="del mod">
          <ac:chgData name="Tobias Busch" userId="362d589e82b8e661" providerId="LiveId" clId="{FDBDCDD8-3828-4DB8-B75F-ED1808F246CD}" dt="2020-11-30T18:50:14.447" v="6656" actId="478"/>
          <ac:spMkLst>
            <pc:docMk/>
            <pc:sldMk cId="463225145" sldId="273"/>
            <ac:spMk id="3" creationId="{22B59AE5-6F4E-4401-B4C1-14E139EC7EA4}"/>
          </ac:spMkLst>
        </pc:spChg>
        <pc:spChg chg="add">
          <ac:chgData name="Tobias Busch" userId="362d589e82b8e661" providerId="LiveId" clId="{FDBDCDD8-3828-4DB8-B75F-ED1808F246CD}" dt="2020-11-30T18:00:30.185" v="6452"/>
          <ac:spMkLst>
            <pc:docMk/>
            <pc:sldMk cId="463225145" sldId="273"/>
            <ac:spMk id="9" creationId="{EBC9B2DB-A603-4865-997A-0FDB8019E240}"/>
          </ac:spMkLst>
        </pc:spChg>
        <pc:spChg chg="add">
          <ac:chgData name="Tobias Busch" userId="362d589e82b8e661" providerId="LiveId" clId="{FDBDCDD8-3828-4DB8-B75F-ED1808F246CD}" dt="2020-11-30T18:00:30.185" v="6452"/>
          <ac:spMkLst>
            <pc:docMk/>
            <pc:sldMk cId="463225145" sldId="273"/>
            <ac:spMk id="10" creationId="{3FFCC0D9-4ED1-423F-AEFE-EF7D7890F5C1}"/>
          </ac:spMkLst>
        </pc:spChg>
        <pc:spChg chg="add mod">
          <ac:chgData name="Tobias Busch" userId="362d589e82b8e661" providerId="LiveId" clId="{FDBDCDD8-3828-4DB8-B75F-ED1808F246CD}" dt="2020-11-30T18:00:51.569" v="6457" actId="207"/>
          <ac:spMkLst>
            <pc:docMk/>
            <pc:sldMk cId="463225145" sldId="273"/>
            <ac:spMk id="11" creationId="{3FC3ED35-EE30-4579-9E71-822E5EDC17C8}"/>
          </ac:spMkLst>
        </pc:spChg>
        <pc:spChg chg="add">
          <ac:chgData name="Tobias Busch" userId="362d589e82b8e661" providerId="LiveId" clId="{FDBDCDD8-3828-4DB8-B75F-ED1808F246CD}" dt="2020-11-30T18:00:30.185" v="6452"/>
          <ac:spMkLst>
            <pc:docMk/>
            <pc:sldMk cId="463225145" sldId="273"/>
            <ac:spMk id="12" creationId="{DAF174E9-C39B-4204-9E34-F04C34DD31E7}"/>
          </ac:spMkLst>
        </pc:spChg>
        <pc:spChg chg="add mod">
          <ac:chgData name="Tobias Busch" userId="362d589e82b8e661" providerId="LiveId" clId="{FDBDCDD8-3828-4DB8-B75F-ED1808F246CD}" dt="2020-11-30T20:08:02.955" v="7056"/>
          <ac:spMkLst>
            <pc:docMk/>
            <pc:sldMk cId="463225145" sldId="273"/>
            <ac:spMk id="13" creationId="{B43BCB7B-7594-486D-ADD1-6229D81C7728}"/>
          </ac:spMkLst>
        </pc:spChg>
        <pc:spChg chg="add del mod">
          <ac:chgData name="Tobias Busch" userId="362d589e82b8e661" providerId="LiveId" clId="{FDBDCDD8-3828-4DB8-B75F-ED1808F246CD}" dt="2020-11-30T18:00:34.854" v="6454" actId="478"/>
          <ac:spMkLst>
            <pc:docMk/>
            <pc:sldMk cId="463225145" sldId="273"/>
            <ac:spMk id="15" creationId="{934E7904-121D-47FE-BD2F-1BDEA6C5DEEA}"/>
          </ac:spMkLst>
        </pc:spChg>
        <pc:spChg chg="add del mod">
          <ac:chgData name="Tobias Busch" userId="362d589e82b8e661" providerId="LiveId" clId="{FDBDCDD8-3828-4DB8-B75F-ED1808F246CD}" dt="2020-11-30T18:50:16.932" v="6657" actId="478"/>
          <ac:spMkLst>
            <pc:docMk/>
            <pc:sldMk cId="463225145" sldId="273"/>
            <ac:spMk id="17" creationId="{0083B4CB-9A87-4615-902F-55D870AE2B0F}"/>
          </ac:spMkLst>
        </pc:spChg>
        <pc:spChg chg="add del ord">
          <ac:chgData name="Tobias Busch" userId="362d589e82b8e661" providerId="LiveId" clId="{FDBDCDD8-3828-4DB8-B75F-ED1808F246CD}" dt="2020-11-30T20:22:05.245" v="7318" actId="478"/>
          <ac:spMkLst>
            <pc:docMk/>
            <pc:sldMk cId="463225145" sldId="273"/>
            <ac:spMk id="18" creationId="{203DC61C-30C4-49A8-A958-929FF5674279}"/>
          </ac:spMkLst>
        </pc:spChg>
        <pc:spChg chg="add del mod">
          <ac:chgData name="Tobias Busch" userId="362d589e82b8e661" providerId="LiveId" clId="{FDBDCDD8-3828-4DB8-B75F-ED1808F246CD}" dt="2020-11-30T20:22:07.963" v="7319" actId="478"/>
          <ac:spMkLst>
            <pc:docMk/>
            <pc:sldMk cId="463225145" sldId="273"/>
            <ac:spMk id="20" creationId="{9C225D40-7C2D-438E-8B99-83F0E6667BDD}"/>
          </ac:spMkLst>
        </pc:spChg>
        <pc:grpChg chg="del mod">
          <ac:chgData name="Tobias Busch" userId="362d589e82b8e661" providerId="LiveId" clId="{FDBDCDD8-3828-4DB8-B75F-ED1808F246CD}" dt="2020-11-30T23:28:03.076" v="8867"/>
          <ac:grpSpMkLst>
            <pc:docMk/>
            <pc:sldMk cId="463225145" sldId="273"/>
            <ac:grpSpMk id="32" creationId="{3EECAB7C-FFA4-42C7-A929-1F7C30944515}"/>
          </ac:grpSpMkLst>
        </pc:grpChg>
        <pc:grpChg chg="del mod">
          <ac:chgData name="Tobias Busch" userId="362d589e82b8e661" providerId="LiveId" clId="{FDBDCDD8-3828-4DB8-B75F-ED1808F246CD}" dt="2020-11-30T23:29:11.108" v="8918"/>
          <ac:grpSpMkLst>
            <pc:docMk/>
            <pc:sldMk cId="463225145" sldId="273"/>
            <ac:grpSpMk id="33" creationId="{670417C3-6A72-45CE-8FE6-4B99B72275A2}"/>
          </ac:grpSpMkLst>
        </pc:grpChg>
        <pc:grpChg chg="mod">
          <ac:chgData name="Tobias Busch" userId="362d589e82b8e661" providerId="LiveId" clId="{FDBDCDD8-3828-4DB8-B75F-ED1808F246CD}" dt="2020-11-30T23:34:26.932" v="9069" actId="692"/>
          <ac:grpSpMkLst>
            <pc:docMk/>
            <pc:sldMk cId="463225145" sldId="273"/>
            <ac:grpSpMk id="39" creationId="{58C08839-06C6-4225-8738-726FA74FD5C5}"/>
          </ac:grpSpMkLst>
        </pc:grpChg>
        <pc:grpChg chg="del mod">
          <ac:chgData name="Tobias Busch" userId="362d589e82b8e661" providerId="LiveId" clId="{FDBDCDD8-3828-4DB8-B75F-ED1808F246CD}" dt="2020-11-30T23:29:30.888" v="8948"/>
          <ac:grpSpMkLst>
            <pc:docMk/>
            <pc:sldMk cId="463225145" sldId="273"/>
            <ac:grpSpMk id="46" creationId="{1FE3E8B6-81FE-42E6-B889-F3C5888D7738}"/>
          </ac:grpSpMkLst>
        </pc:grpChg>
        <pc:grpChg chg="del mod">
          <ac:chgData name="Tobias Busch" userId="362d589e82b8e661" providerId="LiveId" clId="{FDBDCDD8-3828-4DB8-B75F-ED1808F246CD}" dt="2020-11-30T23:29:00.448" v="8914"/>
          <ac:grpSpMkLst>
            <pc:docMk/>
            <pc:sldMk cId="463225145" sldId="273"/>
            <ac:grpSpMk id="49" creationId="{B5E7A713-23BA-47F0-A415-6B9433F52992}"/>
          </ac:grpSpMkLst>
        </pc:grpChg>
        <pc:grpChg chg="del mod">
          <ac:chgData name="Tobias Busch" userId="362d589e82b8e661" providerId="LiveId" clId="{FDBDCDD8-3828-4DB8-B75F-ED1808F246CD}" dt="2020-11-30T23:29:02.955" v="8916"/>
          <ac:grpSpMkLst>
            <pc:docMk/>
            <pc:sldMk cId="463225145" sldId="273"/>
            <ac:grpSpMk id="52" creationId="{6484FC02-6B37-41F4-894C-8FEC92D03128}"/>
          </ac:grpSpMkLst>
        </pc:grpChg>
        <pc:grpChg chg="del mod">
          <ac:chgData name="Tobias Busch" userId="362d589e82b8e661" providerId="LiveId" clId="{FDBDCDD8-3828-4DB8-B75F-ED1808F246CD}" dt="2020-11-30T23:28:44.080" v="8894"/>
          <ac:grpSpMkLst>
            <pc:docMk/>
            <pc:sldMk cId="463225145" sldId="273"/>
            <ac:grpSpMk id="58" creationId="{59B90C97-222F-4316-84B9-2D8E679EE4C8}"/>
          </ac:grpSpMkLst>
        </pc:grpChg>
        <pc:grpChg chg="mod">
          <ac:chgData name="Tobias Busch" userId="362d589e82b8e661" providerId="LiveId" clId="{FDBDCDD8-3828-4DB8-B75F-ED1808F246CD}" dt="2020-11-30T23:35:39.691" v="9080" actId="1076"/>
          <ac:grpSpMkLst>
            <pc:docMk/>
            <pc:sldMk cId="463225145" sldId="273"/>
            <ac:grpSpMk id="60" creationId="{11018D14-DD77-417E-8789-8E22DC942883}"/>
          </ac:grpSpMkLst>
        </pc:grpChg>
        <pc:grpChg chg="del mod">
          <ac:chgData name="Tobias Busch" userId="362d589e82b8e661" providerId="LiveId" clId="{FDBDCDD8-3828-4DB8-B75F-ED1808F246CD}" dt="2020-11-30T23:31:36.568" v="9047"/>
          <ac:grpSpMkLst>
            <pc:docMk/>
            <pc:sldMk cId="463225145" sldId="273"/>
            <ac:grpSpMk id="70" creationId="{E58A0986-EEEF-4B38-AA4A-6BB0E9B6BB64}"/>
          </ac:grpSpMkLst>
        </pc:grpChg>
        <pc:grpChg chg="mod">
          <ac:chgData name="Tobias Busch" userId="362d589e82b8e661" providerId="LiveId" clId="{FDBDCDD8-3828-4DB8-B75F-ED1808F246CD}" dt="2020-11-30T23:34:26.932" v="9069" actId="692"/>
          <ac:grpSpMkLst>
            <pc:docMk/>
            <pc:sldMk cId="463225145" sldId="273"/>
            <ac:grpSpMk id="90" creationId="{979370D9-2DE7-408D-B443-D44BCF01D22B}"/>
          </ac:grpSpMkLst>
        </pc:grpChg>
        <pc:grpChg chg="mod">
          <ac:chgData name="Tobias Busch" userId="362d589e82b8e661" providerId="LiveId" clId="{FDBDCDD8-3828-4DB8-B75F-ED1808F246CD}" dt="2020-11-30T23:34:26.932" v="9069" actId="692"/>
          <ac:grpSpMkLst>
            <pc:docMk/>
            <pc:sldMk cId="463225145" sldId="273"/>
            <ac:grpSpMk id="91" creationId="{8CEA1C8B-5740-44C8-BB14-8B547ED9E95C}"/>
          </ac:grpSpMkLst>
        </pc:grpChg>
        <pc:grpChg chg="mod">
          <ac:chgData name="Tobias Busch" userId="362d589e82b8e661" providerId="LiveId" clId="{FDBDCDD8-3828-4DB8-B75F-ED1808F246CD}" dt="2020-11-30T23:34:56.833" v="9074" actId="164"/>
          <ac:grpSpMkLst>
            <pc:docMk/>
            <pc:sldMk cId="463225145" sldId="273"/>
            <ac:grpSpMk id="99" creationId="{5DD7147F-F89F-4FDD-9BF3-9251F3DE31D2}"/>
          </ac:grpSpMkLst>
        </pc:grpChg>
        <pc:grpChg chg="mod">
          <ac:chgData name="Tobias Busch" userId="362d589e82b8e661" providerId="LiveId" clId="{FDBDCDD8-3828-4DB8-B75F-ED1808F246CD}" dt="2020-11-30T23:35:39.691" v="9080" actId="1076"/>
          <ac:grpSpMkLst>
            <pc:docMk/>
            <pc:sldMk cId="463225145" sldId="273"/>
            <ac:grpSpMk id="107" creationId="{4CA15012-A668-4583-9DBC-9C64730CFC98}"/>
          </ac:grpSpMkLst>
        </pc:grpChg>
        <pc:grpChg chg="mod">
          <ac:chgData name="Tobias Busch" userId="362d589e82b8e661" providerId="LiveId" clId="{FDBDCDD8-3828-4DB8-B75F-ED1808F246CD}" dt="2020-11-30T23:34:26.932" v="9069" actId="692"/>
          <ac:grpSpMkLst>
            <pc:docMk/>
            <pc:sldMk cId="463225145" sldId="273"/>
            <ac:grpSpMk id="117" creationId="{CA172C72-54F1-4771-A38B-AAC9D153FE4F}"/>
          </ac:grpSpMkLst>
        </pc:grpChg>
        <pc:grpChg chg="add mod">
          <ac:chgData name="Tobias Busch" userId="362d589e82b8e661" providerId="LiveId" clId="{FDBDCDD8-3828-4DB8-B75F-ED1808F246CD}" dt="2020-11-30T23:34:56.833" v="9074" actId="164"/>
          <ac:grpSpMkLst>
            <pc:docMk/>
            <pc:sldMk cId="463225145" sldId="273"/>
            <ac:grpSpMk id="121" creationId="{1B7C8681-3CBB-4555-BCC3-5C481AD83C0E}"/>
          </ac:grpSpMkLst>
        </pc:grpChg>
        <pc:picChg chg="del">
          <ac:chgData name="Tobias Busch" userId="362d589e82b8e661" providerId="LiveId" clId="{FDBDCDD8-3828-4DB8-B75F-ED1808F246CD}" dt="2020-11-30T17:57:46.929" v="6424" actId="478"/>
          <ac:picMkLst>
            <pc:docMk/>
            <pc:sldMk cId="463225145" sldId="273"/>
            <ac:picMk id="4" creationId="{9F3C7931-3CF0-4961-BFC9-35205529C525}"/>
          </ac:picMkLst>
        </pc:picChg>
        <pc:picChg chg="add del mod">
          <ac:chgData name="Tobias Busch" userId="362d589e82b8e661" providerId="LiveId" clId="{FDBDCDD8-3828-4DB8-B75F-ED1808F246CD}" dt="2020-11-30T17:58:15.185" v="6427" actId="478"/>
          <ac:picMkLst>
            <pc:docMk/>
            <pc:sldMk cId="463225145" sldId="273"/>
            <ac:picMk id="5" creationId="{3D89A82B-7CB0-4C29-A7C5-14B616A35300}"/>
          </ac:picMkLst>
        </pc:picChg>
        <pc:picChg chg="add mod ord">
          <ac:chgData name="Tobias Busch" userId="362d589e82b8e661" providerId="LiveId" clId="{FDBDCDD8-3828-4DB8-B75F-ED1808F246CD}" dt="2020-11-30T18:01:32.188" v="6467" actId="1076"/>
          <ac:picMkLst>
            <pc:docMk/>
            <pc:sldMk cId="463225145" sldId="273"/>
            <ac:picMk id="6" creationId="{47161DC1-1978-4CD5-8079-EA9740A6124A}"/>
          </ac:picMkLst>
        </pc:picChg>
        <pc:picChg chg="add mod ord">
          <ac:chgData name="Tobias Busch" userId="362d589e82b8e661" providerId="LiveId" clId="{FDBDCDD8-3828-4DB8-B75F-ED1808F246CD}" dt="2020-11-30T23:35:36.076" v="9079" actId="1076"/>
          <ac:picMkLst>
            <pc:docMk/>
            <pc:sldMk cId="463225145" sldId="273"/>
            <ac:picMk id="7" creationId="{5445282C-664E-4B91-9187-6559AA5303B0}"/>
          </ac:picMkLst>
        </pc:picChg>
        <pc:picChg chg="add mod ord">
          <ac:chgData name="Tobias Busch" userId="362d589e82b8e661" providerId="LiveId" clId="{FDBDCDD8-3828-4DB8-B75F-ED1808F246CD}" dt="2020-11-30T23:34:56.833" v="9074" actId="164"/>
          <ac:picMkLst>
            <pc:docMk/>
            <pc:sldMk cId="463225145" sldId="273"/>
            <ac:picMk id="8" creationId="{CDFD576C-3482-404B-BE59-EEC53B1CC334}"/>
          </ac:picMkLst>
        </pc:picChg>
        <pc:inkChg chg="add del mod">
          <ac:chgData name="Tobias Busch" userId="362d589e82b8e661" providerId="LiveId" clId="{FDBDCDD8-3828-4DB8-B75F-ED1808F246CD}" dt="2020-11-30T23:29:11.108" v="8918"/>
          <ac:inkMkLst>
            <pc:docMk/>
            <pc:sldMk cId="463225145" sldId="273"/>
            <ac:inkMk id="21" creationId="{54E89388-2122-43A9-B47B-33F05733674A}"/>
          </ac:inkMkLst>
        </pc:inkChg>
        <pc:inkChg chg="add del mod">
          <ac:chgData name="Tobias Busch" userId="362d589e82b8e661" providerId="LiveId" clId="{FDBDCDD8-3828-4DB8-B75F-ED1808F246CD}" dt="2020-11-30T23:29:11.108" v="8919"/>
          <ac:inkMkLst>
            <pc:docMk/>
            <pc:sldMk cId="463225145" sldId="273"/>
            <ac:inkMk id="22" creationId="{A87B1447-5134-479E-BDCA-9DF9CB6CC1DB}"/>
          </ac:inkMkLst>
        </pc:inkChg>
        <pc:inkChg chg="add del mod">
          <ac:chgData name="Tobias Busch" userId="362d589e82b8e661" providerId="LiveId" clId="{FDBDCDD8-3828-4DB8-B75F-ED1808F246CD}" dt="2020-11-30T23:28:51.716" v="8900"/>
          <ac:inkMkLst>
            <pc:docMk/>
            <pc:sldMk cId="463225145" sldId="273"/>
            <ac:inkMk id="23" creationId="{E32B8485-EAA5-4F4C-B9B1-8180875DABBC}"/>
          </ac:inkMkLst>
        </pc:inkChg>
        <pc:inkChg chg="add del mod">
          <ac:chgData name="Tobias Busch" userId="362d589e82b8e661" providerId="LiveId" clId="{FDBDCDD8-3828-4DB8-B75F-ED1808F246CD}" dt="2020-11-30T23:28:51.717" v="8902"/>
          <ac:inkMkLst>
            <pc:docMk/>
            <pc:sldMk cId="463225145" sldId="273"/>
            <ac:inkMk id="24" creationId="{E05FD625-B234-46B6-A13A-137F05E7B965}"/>
          </ac:inkMkLst>
        </pc:inkChg>
        <pc:inkChg chg="add del mod">
          <ac:chgData name="Tobias Busch" userId="362d589e82b8e661" providerId="LiveId" clId="{FDBDCDD8-3828-4DB8-B75F-ED1808F246CD}" dt="2020-11-30T23:28:51.714" v="8896"/>
          <ac:inkMkLst>
            <pc:docMk/>
            <pc:sldMk cId="463225145" sldId="273"/>
            <ac:inkMk id="25" creationId="{8C87A690-BA0B-4698-B4C6-D52D11EBAD28}"/>
          </ac:inkMkLst>
        </pc:inkChg>
        <pc:inkChg chg="add del mod">
          <ac:chgData name="Tobias Busch" userId="362d589e82b8e661" providerId="LiveId" clId="{FDBDCDD8-3828-4DB8-B75F-ED1808F246CD}" dt="2020-11-30T23:28:51.714" v="8895"/>
          <ac:inkMkLst>
            <pc:docMk/>
            <pc:sldMk cId="463225145" sldId="273"/>
            <ac:inkMk id="26" creationId="{383BC659-CF05-4F35-B0B9-6419724BFAD7}"/>
          </ac:inkMkLst>
        </pc:inkChg>
        <pc:inkChg chg="add del mod">
          <ac:chgData name="Tobias Busch" userId="362d589e82b8e661" providerId="LiveId" clId="{FDBDCDD8-3828-4DB8-B75F-ED1808F246CD}" dt="2020-11-30T23:28:51.717" v="8903"/>
          <ac:inkMkLst>
            <pc:docMk/>
            <pc:sldMk cId="463225145" sldId="273"/>
            <ac:inkMk id="27" creationId="{3248EEC7-981F-4BAE-8A6B-EC811C5024EC}"/>
          </ac:inkMkLst>
        </pc:inkChg>
        <pc:inkChg chg="add del mod">
          <ac:chgData name="Tobias Busch" userId="362d589e82b8e661" providerId="LiveId" clId="{FDBDCDD8-3828-4DB8-B75F-ED1808F246CD}" dt="2020-11-30T23:28:51.715" v="8899"/>
          <ac:inkMkLst>
            <pc:docMk/>
            <pc:sldMk cId="463225145" sldId="273"/>
            <ac:inkMk id="28" creationId="{1C5443EB-1927-4B02-B111-60E38614C52B}"/>
          </ac:inkMkLst>
        </pc:inkChg>
        <pc:inkChg chg="add del mod">
          <ac:chgData name="Tobias Busch" userId="362d589e82b8e661" providerId="LiveId" clId="{FDBDCDD8-3828-4DB8-B75F-ED1808F246CD}" dt="2020-11-30T23:28:51.715" v="8897"/>
          <ac:inkMkLst>
            <pc:docMk/>
            <pc:sldMk cId="463225145" sldId="273"/>
            <ac:inkMk id="29" creationId="{25F5373E-0C49-45F4-A1D0-3C8279AF5736}"/>
          </ac:inkMkLst>
        </pc:inkChg>
        <pc:inkChg chg="add del mod">
          <ac:chgData name="Tobias Busch" userId="362d589e82b8e661" providerId="LiveId" clId="{FDBDCDD8-3828-4DB8-B75F-ED1808F246CD}" dt="2020-11-30T23:28:51.715" v="8898"/>
          <ac:inkMkLst>
            <pc:docMk/>
            <pc:sldMk cId="463225145" sldId="273"/>
            <ac:inkMk id="30" creationId="{28E7923F-C63B-4C63-937B-7D3480F1B079}"/>
          </ac:inkMkLst>
        </pc:inkChg>
        <pc:inkChg chg="add del mod">
          <ac:chgData name="Tobias Busch" userId="362d589e82b8e661" providerId="LiveId" clId="{FDBDCDD8-3828-4DB8-B75F-ED1808F246CD}" dt="2020-11-30T23:28:51.717" v="8901"/>
          <ac:inkMkLst>
            <pc:docMk/>
            <pc:sldMk cId="463225145" sldId="273"/>
            <ac:inkMk id="31" creationId="{8C7C7FBD-BA2D-49BE-9C8B-51083DBA6190}"/>
          </ac:inkMkLst>
        </pc:inkChg>
        <pc:inkChg chg="add mod">
          <ac:chgData name="Tobias Busch" userId="362d589e82b8e661" providerId="LiveId" clId="{FDBDCDD8-3828-4DB8-B75F-ED1808F246CD}" dt="2020-11-30T23:28:06.485" v="8873"/>
          <ac:inkMkLst>
            <pc:docMk/>
            <pc:sldMk cId="463225145" sldId="273"/>
            <ac:inkMk id="34" creationId="{0E34437F-D511-47D1-BE7C-D4250C9FB55F}"/>
          </ac:inkMkLst>
        </pc:inkChg>
        <pc:inkChg chg="add mod">
          <ac:chgData name="Tobias Busch" userId="362d589e82b8e661" providerId="LiveId" clId="{FDBDCDD8-3828-4DB8-B75F-ED1808F246CD}" dt="2020-11-30T23:28:06.485" v="8873"/>
          <ac:inkMkLst>
            <pc:docMk/>
            <pc:sldMk cId="463225145" sldId="273"/>
            <ac:inkMk id="35" creationId="{9D03BA27-9CE8-48E9-B4BC-28BC2440E22E}"/>
          </ac:inkMkLst>
        </pc:inkChg>
        <pc:inkChg chg="add mod">
          <ac:chgData name="Tobias Busch" userId="362d589e82b8e661" providerId="LiveId" clId="{FDBDCDD8-3828-4DB8-B75F-ED1808F246CD}" dt="2020-11-30T23:28:06.485" v="8873"/>
          <ac:inkMkLst>
            <pc:docMk/>
            <pc:sldMk cId="463225145" sldId="273"/>
            <ac:inkMk id="36" creationId="{5E8E3C71-F550-44A6-9291-A7D80A3D117B}"/>
          </ac:inkMkLst>
        </pc:inkChg>
        <pc:inkChg chg="add mod">
          <ac:chgData name="Tobias Busch" userId="362d589e82b8e661" providerId="LiveId" clId="{FDBDCDD8-3828-4DB8-B75F-ED1808F246CD}" dt="2020-11-30T23:28:06.485" v="8873"/>
          <ac:inkMkLst>
            <pc:docMk/>
            <pc:sldMk cId="463225145" sldId="273"/>
            <ac:inkMk id="37" creationId="{972922A4-1769-4F31-B342-25DE4C029BB1}"/>
          </ac:inkMkLst>
        </pc:inkChg>
        <pc:inkChg chg="add mod">
          <ac:chgData name="Tobias Busch" userId="362d589e82b8e661" providerId="LiveId" clId="{FDBDCDD8-3828-4DB8-B75F-ED1808F246CD}" dt="2020-11-30T23:28:06.485" v="8873"/>
          <ac:inkMkLst>
            <pc:docMk/>
            <pc:sldMk cId="463225145" sldId="273"/>
            <ac:inkMk id="38" creationId="{04B8CD53-27AD-4B33-9E8B-A5321A082802}"/>
          </ac:inkMkLst>
        </pc:inkChg>
        <pc:inkChg chg="add mod">
          <ac:chgData name="Tobias Busch" userId="362d589e82b8e661" providerId="LiveId" clId="{FDBDCDD8-3828-4DB8-B75F-ED1808F246CD}" dt="2020-11-30T23:29:30.888" v="8948"/>
          <ac:inkMkLst>
            <pc:docMk/>
            <pc:sldMk cId="463225145" sldId="273"/>
            <ac:inkMk id="40" creationId="{6FDA2763-A0EF-453B-A7AA-AB00A50E100D}"/>
          </ac:inkMkLst>
        </pc:inkChg>
        <pc:inkChg chg="add mod">
          <ac:chgData name="Tobias Busch" userId="362d589e82b8e661" providerId="LiveId" clId="{FDBDCDD8-3828-4DB8-B75F-ED1808F246CD}" dt="2020-11-30T23:29:30.888" v="8948"/>
          <ac:inkMkLst>
            <pc:docMk/>
            <pc:sldMk cId="463225145" sldId="273"/>
            <ac:inkMk id="41" creationId="{5CCE30CC-9A23-4237-A96B-6D1C56FC1C46}"/>
          </ac:inkMkLst>
        </pc:inkChg>
        <pc:inkChg chg="add mod">
          <ac:chgData name="Tobias Busch" userId="362d589e82b8e661" providerId="LiveId" clId="{FDBDCDD8-3828-4DB8-B75F-ED1808F246CD}" dt="2020-11-30T23:29:30.888" v="8948"/>
          <ac:inkMkLst>
            <pc:docMk/>
            <pc:sldMk cId="463225145" sldId="273"/>
            <ac:inkMk id="42" creationId="{985F4EF7-3177-40EC-A591-2E3343F752C4}"/>
          </ac:inkMkLst>
        </pc:inkChg>
        <pc:inkChg chg="add mod">
          <ac:chgData name="Tobias Busch" userId="362d589e82b8e661" providerId="LiveId" clId="{FDBDCDD8-3828-4DB8-B75F-ED1808F246CD}" dt="2020-11-30T23:29:30.888" v="8948"/>
          <ac:inkMkLst>
            <pc:docMk/>
            <pc:sldMk cId="463225145" sldId="273"/>
            <ac:inkMk id="43" creationId="{BA95EE5E-18A3-4F6E-BEB7-BB93AED77113}"/>
          </ac:inkMkLst>
        </pc:inkChg>
        <pc:inkChg chg="add mod">
          <ac:chgData name="Tobias Busch" userId="362d589e82b8e661" providerId="LiveId" clId="{FDBDCDD8-3828-4DB8-B75F-ED1808F246CD}" dt="2020-11-30T23:29:30.888" v="8948"/>
          <ac:inkMkLst>
            <pc:docMk/>
            <pc:sldMk cId="463225145" sldId="273"/>
            <ac:inkMk id="44" creationId="{BD7C703F-DBAF-491A-8632-DC89886C08F1}"/>
          </ac:inkMkLst>
        </pc:inkChg>
        <pc:inkChg chg="add mod">
          <ac:chgData name="Tobias Busch" userId="362d589e82b8e661" providerId="LiveId" clId="{FDBDCDD8-3828-4DB8-B75F-ED1808F246CD}" dt="2020-11-30T23:29:30.888" v="8948"/>
          <ac:inkMkLst>
            <pc:docMk/>
            <pc:sldMk cId="463225145" sldId="273"/>
            <ac:inkMk id="45" creationId="{218FF3B8-64C0-4619-85B0-F6361CF947D1}"/>
          </ac:inkMkLst>
        </pc:inkChg>
        <pc:inkChg chg="add del mod">
          <ac:chgData name="Tobias Busch" userId="362d589e82b8e661" providerId="LiveId" clId="{FDBDCDD8-3828-4DB8-B75F-ED1808F246CD}" dt="2020-11-30T23:29:00.449" v="8915"/>
          <ac:inkMkLst>
            <pc:docMk/>
            <pc:sldMk cId="463225145" sldId="273"/>
            <ac:inkMk id="47" creationId="{E8F62C9B-BC8A-4F58-B930-73A35198AD5F}"/>
          </ac:inkMkLst>
        </pc:inkChg>
        <pc:inkChg chg="add del mod">
          <ac:chgData name="Tobias Busch" userId="362d589e82b8e661" providerId="LiveId" clId="{FDBDCDD8-3828-4DB8-B75F-ED1808F246CD}" dt="2020-11-30T23:29:00.448" v="8914"/>
          <ac:inkMkLst>
            <pc:docMk/>
            <pc:sldMk cId="463225145" sldId="273"/>
            <ac:inkMk id="48" creationId="{AD710816-2C92-43E3-ACA5-88C55E98D5C6}"/>
          </ac:inkMkLst>
        </pc:inkChg>
        <pc:inkChg chg="add del mod">
          <ac:chgData name="Tobias Busch" userId="362d589e82b8e661" providerId="LiveId" clId="{FDBDCDD8-3828-4DB8-B75F-ED1808F246CD}" dt="2020-11-30T23:29:02.955" v="8916"/>
          <ac:inkMkLst>
            <pc:docMk/>
            <pc:sldMk cId="463225145" sldId="273"/>
            <ac:inkMk id="50" creationId="{FD0D731C-E6E1-4A84-82F9-6470DA9A6B58}"/>
          </ac:inkMkLst>
        </pc:inkChg>
        <pc:inkChg chg="add del mod">
          <ac:chgData name="Tobias Busch" userId="362d589e82b8e661" providerId="LiveId" clId="{FDBDCDD8-3828-4DB8-B75F-ED1808F246CD}" dt="2020-11-30T23:29:02.955" v="8917"/>
          <ac:inkMkLst>
            <pc:docMk/>
            <pc:sldMk cId="463225145" sldId="273"/>
            <ac:inkMk id="51" creationId="{0A5CD490-2DC8-442A-9C0B-3574277F2E4E}"/>
          </ac:inkMkLst>
        </pc:inkChg>
        <pc:inkChg chg="add mod">
          <ac:chgData name="Tobias Busch" userId="362d589e82b8e661" providerId="LiveId" clId="{FDBDCDD8-3828-4DB8-B75F-ED1808F246CD}" dt="2020-11-30T23:28:44.080" v="8894"/>
          <ac:inkMkLst>
            <pc:docMk/>
            <pc:sldMk cId="463225145" sldId="273"/>
            <ac:inkMk id="53" creationId="{0E9027BF-022B-4EBD-8D39-716B9C93D4A9}"/>
          </ac:inkMkLst>
        </pc:inkChg>
        <pc:inkChg chg="add mod">
          <ac:chgData name="Tobias Busch" userId="362d589e82b8e661" providerId="LiveId" clId="{FDBDCDD8-3828-4DB8-B75F-ED1808F246CD}" dt="2020-11-30T23:28:44.080" v="8894"/>
          <ac:inkMkLst>
            <pc:docMk/>
            <pc:sldMk cId="463225145" sldId="273"/>
            <ac:inkMk id="54" creationId="{5000F751-5D2C-4187-A15C-550E1993A6E4}"/>
          </ac:inkMkLst>
        </pc:inkChg>
        <pc:inkChg chg="add mod">
          <ac:chgData name="Tobias Busch" userId="362d589e82b8e661" providerId="LiveId" clId="{FDBDCDD8-3828-4DB8-B75F-ED1808F246CD}" dt="2020-11-30T23:28:44.080" v="8894"/>
          <ac:inkMkLst>
            <pc:docMk/>
            <pc:sldMk cId="463225145" sldId="273"/>
            <ac:inkMk id="55" creationId="{4DEFEF45-F85C-4526-A9EE-F6D0C3220BA4}"/>
          </ac:inkMkLst>
        </pc:inkChg>
        <pc:inkChg chg="add mod">
          <ac:chgData name="Tobias Busch" userId="362d589e82b8e661" providerId="LiveId" clId="{FDBDCDD8-3828-4DB8-B75F-ED1808F246CD}" dt="2020-11-30T23:28:44.080" v="8894"/>
          <ac:inkMkLst>
            <pc:docMk/>
            <pc:sldMk cId="463225145" sldId="273"/>
            <ac:inkMk id="56" creationId="{6123EDCD-136B-4687-AD1E-2ED024056052}"/>
          </ac:inkMkLst>
        </pc:inkChg>
        <pc:inkChg chg="add mod">
          <ac:chgData name="Tobias Busch" userId="362d589e82b8e661" providerId="LiveId" clId="{FDBDCDD8-3828-4DB8-B75F-ED1808F246CD}" dt="2020-11-30T23:28:44.080" v="8894"/>
          <ac:inkMkLst>
            <pc:docMk/>
            <pc:sldMk cId="463225145" sldId="273"/>
            <ac:inkMk id="57" creationId="{DD7E83BB-D22F-4C30-AE4D-BCC0FFF5C67F}"/>
          </ac:inkMkLst>
        </pc:inkChg>
        <pc:inkChg chg="add mod">
          <ac:chgData name="Tobias Busch" userId="362d589e82b8e661" providerId="LiveId" clId="{FDBDCDD8-3828-4DB8-B75F-ED1808F246CD}" dt="2020-11-30T23:28:44.080" v="8894"/>
          <ac:inkMkLst>
            <pc:docMk/>
            <pc:sldMk cId="463225145" sldId="273"/>
            <ac:inkMk id="59" creationId="{44D29415-220A-4F31-823B-96852026889A}"/>
          </ac:inkMkLst>
        </pc:inkChg>
        <pc:inkChg chg="add del mod">
          <ac:chgData name="Tobias Busch" userId="362d589e82b8e661" providerId="LiveId" clId="{FDBDCDD8-3828-4DB8-B75F-ED1808F246CD}" dt="2020-11-30T23:31:33.691" v="9043"/>
          <ac:inkMkLst>
            <pc:docMk/>
            <pc:sldMk cId="463225145" sldId="273"/>
            <ac:inkMk id="61" creationId="{6654386C-780E-4CA4-9A1F-7B333F84CFB7}"/>
          </ac:inkMkLst>
        </pc:inkChg>
        <pc:inkChg chg="add del mod">
          <ac:chgData name="Tobias Busch" userId="362d589e82b8e661" providerId="LiveId" clId="{FDBDCDD8-3828-4DB8-B75F-ED1808F246CD}" dt="2020-11-30T23:31:36.569" v="9048"/>
          <ac:inkMkLst>
            <pc:docMk/>
            <pc:sldMk cId="463225145" sldId="273"/>
            <ac:inkMk id="62" creationId="{A426BD80-F336-49E1-8513-6AD903FC056C}"/>
          </ac:inkMkLst>
        </pc:inkChg>
        <pc:inkChg chg="add del mod">
          <ac:chgData name="Tobias Busch" userId="362d589e82b8e661" providerId="LiveId" clId="{FDBDCDD8-3828-4DB8-B75F-ED1808F246CD}" dt="2020-11-30T23:31:33.692" v="9044"/>
          <ac:inkMkLst>
            <pc:docMk/>
            <pc:sldMk cId="463225145" sldId="273"/>
            <ac:inkMk id="63" creationId="{ECF98853-983C-40BF-B8C0-8BD6721B2FB0}"/>
          </ac:inkMkLst>
        </pc:inkChg>
        <pc:inkChg chg="add del mod">
          <ac:chgData name="Tobias Busch" userId="362d589e82b8e661" providerId="LiveId" clId="{FDBDCDD8-3828-4DB8-B75F-ED1808F246CD}" dt="2020-11-30T23:31:33.691" v="9041"/>
          <ac:inkMkLst>
            <pc:docMk/>
            <pc:sldMk cId="463225145" sldId="273"/>
            <ac:inkMk id="64" creationId="{FF4CC805-C377-4BEC-AADA-6CF9F847FB08}"/>
          </ac:inkMkLst>
        </pc:inkChg>
        <pc:inkChg chg="add del mod">
          <ac:chgData name="Tobias Busch" userId="362d589e82b8e661" providerId="LiveId" clId="{FDBDCDD8-3828-4DB8-B75F-ED1808F246CD}" dt="2020-11-30T23:31:33.692" v="9045"/>
          <ac:inkMkLst>
            <pc:docMk/>
            <pc:sldMk cId="463225145" sldId="273"/>
            <ac:inkMk id="65" creationId="{54B8CD2C-4AF0-4673-B530-A3EC2898E762}"/>
          </ac:inkMkLst>
        </pc:inkChg>
        <pc:inkChg chg="add del mod">
          <ac:chgData name="Tobias Busch" userId="362d589e82b8e661" providerId="LiveId" clId="{FDBDCDD8-3828-4DB8-B75F-ED1808F246CD}" dt="2020-11-30T23:31:33.690" v="9040"/>
          <ac:inkMkLst>
            <pc:docMk/>
            <pc:sldMk cId="463225145" sldId="273"/>
            <ac:inkMk id="66" creationId="{3321968D-FA6E-4648-B6CB-2E3CAAA662A4}"/>
          </ac:inkMkLst>
        </pc:inkChg>
        <pc:inkChg chg="add del mod">
          <ac:chgData name="Tobias Busch" userId="362d589e82b8e661" providerId="LiveId" clId="{FDBDCDD8-3828-4DB8-B75F-ED1808F246CD}" dt="2020-11-30T23:31:33.691" v="9042"/>
          <ac:inkMkLst>
            <pc:docMk/>
            <pc:sldMk cId="463225145" sldId="273"/>
            <ac:inkMk id="67" creationId="{47264EE3-C5BE-4878-AE1F-D8232FCBFB70}"/>
          </ac:inkMkLst>
        </pc:inkChg>
        <pc:inkChg chg="add del mod">
          <ac:chgData name="Tobias Busch" userId="362d589e82b8e661" providerId="LiveId" clId="{FDBDCDD8-3828-4DB8-B75F-ED1808F246CD}" dt="2020-11-30T23:31:36.568" v="9047"/>
          <ac:inkMkLst>
            <pc:docMk/>
            <pc:sldMk cId="463225145" sldId="273"/>
            <ac:inkMk id="68" creationId="{E3CD65E4-CE16-4404-974F-A378F0CEEA80}"/>
          </ac:inkMkLst>
        </pc:inkChg>
        <pc:inkChg chg="add del mod">
          <ac:chgData name="Tobias Busch" userId="362d589e82b8e661" providerId="LiveId" clId="{FDBDCDD8-3828-4DB8-B75F-ED1808F246CD}" dt="2020-11-30T23:31:33.692" v="9046"/>
          <ac:inkMkLst>
            <pc:docMk/>
            <pc:sldMk cId="463225145" sldId="273"/>
            <ac:inkMk id="69" creationId="{FA248C18-091A-4BC7-91CB-17574A38C1CB}"/>
          </ac:inkMkLst>
        </pc:inkChg>
        <pc:inkChg chg="add del">
          <ac:chgData name="Tobias Busch" userId="362d589e82b8e661" providerId="LiveId" clId="{FDBDCDD8-3828-4DB8-B75F-ED1808F246CD}" dt="2020-11-30T23:29:15.836" v="8921"/>
          <ac:inkMkLst>
            <pc:docMk/>
            <pc:sldMk cId="463225145" sldId="273"/>
            <ac:inkMk id="71" creationId="{35664226-3645-4787-806A-AE8EC5E4A888}"/>
          </ac:inkMkLst>
        </pc:inkChg>
        <pc:inkChg chg="add mod">
          <ac:chgData name="Tobias Busch" userId="362d589e82b8e661" providerId="LiveId" clId="{FDBDCDD8-3828-4DB8-B75F-ED1808F246CD}" dt="2020-11-30T23:29:25.586" v="8940"/>
          <ac:inkMkLst>
            <pc:docMk/>
            <pc:sldMk cId="463225145" sldId="273"/>
            <ac:inkMk id="72" creationId="{CE828F72-D43B-46EE-9D6D-D9658CCF6A59}"/>
          </ac:inkMkLst>
        </pc:inkChg>
        <pc:inkChg chg="add mod">
          <ac:chgData name="Tobias Busch" userId="362d589e82b8e661" providerId="LiveId" clId="{FDBDCDD8-3828-4DB8-B75F-ED1808F246CD}" dt="2020-11-30T23:29:25.586" v="8940"/>
          <ac:inkMkLst>
            <pc:docMk/>
            <pc:sldMk cId="463225145" sldId="273"/>
            <ac:inkMk id="73" creationId="{0886373D-DD9E-436A-BF7D-34F2CC43D4EE}"/>
          </ac:inkMkLst>
        </pc:inkChg>
        <pc:inkChg chg="add mod">
          <ac:chgData name="Tobias Busch" userId="362d589e82b8e661" providerId="LiveId" clId="{FDBDCDD8-3828-4DB8-B75F-ED1808F246CD}" dt="2020-11-30T23:29:25.586" v="8940"/>
          <ac:inkMkLst>
            <pc:docMk/>
            <pc:sldMk cId="463225145" sldId="273"/>
            <ac:inkMk id="74" creationId="{75B3010D-62C3-4128-8A9A-43B03379FC85}"/>
          </ac:inkMkLst>
        </pc:inkChg>
        <pc:inkChg chg="add mod">
          <ac:chgData name="Tobias Busch" userId="362d589e82b8e661" providerId="LiveId" clId="{FDBDCDD8-3828-4DB8-B75F-ED1808F246CD}" dt="2020-11-30T23:29:25.586" v="8940"/>
          <ac:inkMkLst>
            <pc:docMk/>
            <pc:sldMk cId="463225145" sldId="273"/>
            <ac:inkMk id="75" creationId="{83C9F989-2062-4C9A-B57B-0EC66F7E1C96}"/>
          </ac:inkMkLst>
        </pc:inkChg>
        <pc:inkChg chg="add mod">
          <ac:chgData name="Tobias Busch" userId="362d589e82b8e661" providerId="LiveId" clId="{FDBDCDD8-3828-4DB8-B75F-ED1808F246CD}" dt="2020-11-30T23:29:25.586" v="8940"/>
          <ac:inkMkLst>
            <pc:docMk/>
            <pc:sldMk cId="463225145" sldId="273"/>
            <ac:inkMk id="76" creationId="{E8980E13-8FF0-4405-B3CE-9AFF3A880BB5}"/>
          </ac:inkMkLst>
        </pc:inkChg>
        <pc:inkChg chg="add mod">
          <ac:chgData name="Tobias Busch" userId="362d589e82b8e661" providerId="LiveId" clId="{FDBDCDD8-3828-4DB8-B75F-ED1808F246CD}" dt="2020-11-30T23:29:25.586" v="8940"/>
          <ac:inkMkLst>
            <pc:docMk/>
            <pc:sldMk cId="463225145" sldId="273"/>
            <ac:inkMk id="77" creationId="{71D7593D-32E3-4817-8F79-3F1ED179B66A}"/>
          </ac:inkMkLst>
        </pc:inkChg>
        <pc:inkChg chg="add mod">
          <ac:chgData name="Tobias Busch" userId="362d589e82b8e661" providerId="LiveId" clId="{FDBDCDD8-3828-4DB8-B75F-ED1808F246CD}" dt="2020-11-30T23:29:25.586" v="8940"/>
          <ac:inkMkLst>
            <pc:docMk/>
            <pc:sldMk cId="463225145" sldId="273"/>
            <ac:inkMk id="78" creationId="{9D8FB5DA-85F6-4179-AFB3-C53769181CD1}"/>
          </ac:inkMkLst>
        </pc:inkChg>
        <pc:inkChg chg="add mod">
          <ac:chgData name="Tobias Busch" userId="362d589e82b8e661" providerId="LiveId" clId="{FDBDCDD8-3828-4DB8-B75F-ED1808F246CD}" dt="2020-11-30T23:29:25.586" v="8940"/>
          <ac:inkMkLst>
            <pc:docMk/>
            <pc:sldMk cId="463225145" sldId="273"/>
            <ac:inkMk id="79" creationId="{3A39D09F-54B3-4B7A-91E7-DF4E75421D2F}"/>
          </ac:inkMkLst>
        </pc:inkChg>
        <pc:inkChg chg="add mod">
          <ac:chgData name="Tobias Busch" userId="362d589e82b8e661" providerId="LiveId" clId="{FDBDCDD8-3828-4DB8-B75F-ED1808F246CD}" dt="2020-11-30T23:29:25.586" v="8940"/>
          <ac:inkMkLst>
            <pc:docMk/>
            <pc:sldMk cId="463225145" sldId="273"/>
            <ac:inkMk id="80" creationId="{72B2B4ED-F362-4619-AD73-DE6B070193DA}"/>
          </ac:inkMkLst>
        </pc:inkChg>
        <pc:inkChg chg="add mod">
          <ac:chgData name="Tobias Busch" userId="362d589e82b8e661" providerId="LiveId" clId="{FDBDCDD8-3828-4DB8-B75F-ED1808F246CD}" dt="2020-11-30T23:29:25.586" v="8940"/>
          <ac:inkMkLst>
            <pc:docMk/>
            <pc:sldMk cId="463225145" sldId="273"/>
            <ac:inkMk id="81" creationId="{2FF4C7F0-844B-43E8-AD6F-C0C06FE47E0E}"/>
          </ac:inkMkLst>
        </pc:inkChg>
        <pc:inkChg chg="add mod">
          <ac:chgData name="Tobias Busch" userId="362d589e82b8e661" providerId="LiveId" clId="{FDBDCDD8-3828-4DB8-B75F-ED1808F246CD}" dt="2020-11-30T23:29:25.586" v="8940"/>
          <ac:inkMkLst>
            <pc:docMk/>
            <pc:sldMk cId="463225145" sldId="273"/>
            <ac:inkMk id="82" creationId="{B1CA023B-8939-4176-A85D-F1E34D69CE16}"/>
          </ac:inkMkLst>
        </pc:inkChg>
        <pc:inkChg chg="add mod">
          <ac:chgData name="Tobias Busch" userId="362d589e82b8e661" providerId="LiveId" clId="{FDBDCDD8-3828-4DB8-B75F-ED1808F246CD}" dt="2020-11-30T23:29:25.586" v="8940"/>
          <ac:inkMkLst>
            <pc:docMk/>
            <pc:sldMk cId="463225145" sldId="273"/>
            <ac:inkMk id="83" creationId="{43573621-2F86-40AC-BFF9-DF27E3808712}"/>
          </ac:inkMkLst>
        </pc:inkChg>
        <pc:inkChg chg="add mod">
          <ac:chgData name="Tobias Busch" userId="362d589e82b8e661" providerId="LiveId" clId="{FDBDCDD8-3828-4DB8-B75F-ED1808F246CD}" dt="2020-11-30T23:29:25.586" v="8940"/>
          <ac:inkMkLst>
            <pc:docMk/>
            <pc:sldMk cId="463225145" sldId="273"/>
            <ac:inkMk id="84" creationId="{68EB1A84-A1AF-42D7-AEF6-825D948E5F5A}"/>
          </ac:inkMkLst>
        </pc:inkChg>
        <pc:inkChg chg="add mod">
          <ac:chgData name="Tobias Busch" userId="362d589e82b8e661" providerId="LiveId" clId="{FDBDCDD8-3828-4DB8-B75F-ED1808F246CD}" dt="2020-11-30T23:29:25.586" v="8940"/>
          <ac:inkMkLst>
            <pc:docMk/>
            <pc:sldMk cId="463225145" sldId="273"/>
            <ac:inkMk id="85" creationId="{6C728C3D-71E2-476E-A9FA-B368026D5F16}"/>
          </ac:inkMkLst>
        </pc:inkChg>
        <pc:inkChg chg="add mod">
          <ac:chgData name="Tobias Busch" userId="362d589e82b8e661" providerId="LiveId" clId="{FDBDCDD8-3828-4DB8-B75F-ED1808F246CD}" dt="2020-11-30T23:29:25.586" v="8940"/>
          <ac:inkMkLst>
            <pc:docMk/>
            <pc:sldMk cId="463225145" sldId="273"/>
            <ac:inkMk id="86" creationId="{EF50FE60-FAE4-478C-B01D-34EBF9CEBC8D}"/>
          </ac:inkMkLst>
        </pc:inkChg>
        <pc:inkChg chg="add mod">
          <ac:chgData name="Tobias Busch" userId="362d589e82b8e661" providerId="LiveId" clId="{FDBDCDD8-3828-4DB8-B75F-ED1808F246CD}" dt="2020-11-30T23:29:25.586" v="8940"/>
          <ac:inkMkLst>
            <pc:docMk/>
            <pc:sldMk cId="463225145" sldId="273"/>
            <ac:inkMk id="87" creationId="{C71062FC-EB0A-4B69-918D-C5F47D5F1315}"/>
          </ac:inkMkLst>
        </pc:inkChg>
        <pc:inkChg chg="add mod">
          <ac:chgData name="Tobias Busch" userId="362d589e82b8e661" providerId="LiveId" clId="{FDBDCDD8-3828-4DB8-B75F-ED1808F246CD}" dt="2020-11-30T23:29:25.586" v="8940"/>
          <ac:inkMkLst>
            <pc:docMk/>
            <pc:sldMk cId="463225145" sldId="273"/>
            <ac:inkMk id="88" creationId="{3AC60F4E-206E-4D3E-A37D-3D100E7C06A3}"/>
          </ac:inkMkLst>
        </pc:inkChg>
        <pc:inkChg chg="add mod">
          <ac:chgData name="Tobias Busch" userId="362d589e82b8e661" providerId="LiveId" clId="{FDBDCDD8-3828-4DB8-B75F-ED1808F246CD}" dt="2020-11-30T23:29:25.586" v="8940"/>
          <ac:inkMkLst>
            <pc:docMk/>
            <pc:sldMk cId="463225145" sldId="273"/>
            <ac:inkMk id="89" creationId="{3DE26C9C-27B9-4CE2-8D02-4B831694283D}"/>
          </ac:inkMkLst>
        </pc:inkChg>
        <pc:inkChg chg="add mod">
          <ac:chgData name="Tobias Busch" userId="362d589e82b8e661" providerId="LiveId" clId="{FDBDCDD8-3828-4DB8-B75F-ED1808F246CD}" dt="2020-11-30T23:29:30.888" v="8948"/>
          <ac:inkMkLst>
            <pc:docMk/>
            <pc:sldMk cId="463225145" sldId="273"/>
            <ac:inkMk id="92" creationId="{E1EEDF4C-4BAA-4C6A-B51E-B41D5D503263}"/>
          </ac:inkMkLst>
        </pc:inkChg>
        <pc:inkChg chg="add mod">
          <ac:chgData name="Tobias Busch" userId="362d589e82b8e661" providerId="LiveId" clId="{FDBDCDD8-3828-4DB8-B75F-ED1808F246CD}" dt="2020-11-30T23:29:30.888" v="8948"/>
          <ac:inkMkLst>
            <pc:docMk/>
            <pc:sldMk cId="463225145" sldId="273"/>
            <ac:inkMk id="93" creationId="{C3F076C6-6DAB-40AF-8AF0-030DF0A5143A}"/>
          </ac:inkMkLst>
        </pc:inkChg>
        <pc:inkChg chg="add mod">
          <ac:chgData name="Tobias Busch" userId="362d589e82b8e661" providerId="LiveId" clId="{FDBDCDD8-3828-4DB8-B75F-ED1808F246CD}" dt="2020-11-30T23:29:30.888" v="8948"/>
          <ac:inkMkLst>
            <pc:docMk/>
            <pc:sldMk cId="463225145" sldId="273"/>
            <ac:inkMk id="94" creationId="{B19FB7FD-3C2D-4985-BE7A-88D778CBB2FD}"/>
          </ac:inkMkLst>
        </pc:inkChg>
        <pc:inkChg chg="add mod">
          <ac:chgData name="Tobias Busch" userId="362d589e82b8e661" providerId="LiveId" clId="{FDBDCDD8-3828-4DB8-B75F-ED1808F246CD}" dt="2020-11-30T23:29:30.888" v="8948"/>
          <ac:inkMkLst>
            <pc:docMk/>
            <pc:sldMk cId="463225145" sldId="273"/>
            <ac:inkMk id="95" creationId="{D7C24933-BF8E-4FC6-8476-3E6615590C5D}"/>
          </ac:inkMkLst>
        </pc:inkChg>
        <pc:inkChg chg="add mod">
          <ac:chgData name="Tobias Busch" userId="362d589e82b8e661" providerId="LiveId" clId="{FDBDCDD8-3828-4DB8-B75F-ED1808F246CD}" dt="2020-11-30T23:29:30.888" v="8948"/>
          <ac:inkMkLst>
            <pc:docMk/>
            <pc:sldMk cId="463225145" sldId="273"/>
            <ac:inkMk id="96" creationId="{04069734-EF73-4EA8-A632-09226590A5BF}"/>
          </ac:inkMkLst>
        </pc:inkChg>
        <pc:inkChg chg="add mod">
          <ac:chgData name="Tobias Busch" userId="362d589e82b8e661" providerId="LiveId" clId="{FDBDCDD8-3828-4DB8-B75F-ED1808F246CD}" dt="2020-11-30T23:29:30.888" v="8948"/>
          <ac:inkMkLst>
            <pc:docMk/>
            <pc:sldMk cId="463225145" sldId="273"/>
            <ac:inkMk id="97" creationId="{30935EE0-150F-4D77-9199-1157B5843E96}"/>
          </ac:inkMkLst>
        </pc:inkChg>
        <pc:inkChg chg="add mod">
          <ac:chgData name="Tobias Busch" userId="362d589e82b8e661" providerId="LiveId" clId="{FDBDCDD8-3828-4DB8-B75F-ED1808F246CD}" dt="2020-11-30T23:29:30.888" v="8948"/>
          <ac:inkMkLst>
            <pc:docMk/>
            <pc:sldMk cId="463225145" sldId="273"/>
            <ac:inkMk id="98" creationId="{C4034DDA-2D4D-429B-8D50-5171D36E63C5}"/>
          </ac:inkMkLst>
        </pc:inkChg>
        <pc:inkChg chg="add mod">
          <ac:chgData name="Tobias Busch" userId="362d589e82b8e661" providerId="LiveId" clId="{FDBDCDD8-3828-4DB8-B75F-ED1808F246CD}" dt="2020-11-30T23:29:34.374" v="8956"/>
          <ac:inkMkLst>
            <pc:docMk/>
            <pc:sldMk cId="463225145" sldId="273"/>
            <ac:inkMk id="100" creationId="{8E59A505-DB36-4EE4-AC48-2C70DFCA1C92}"/>
          </ac:inkMkLst>
        </pc:inkChg>
        <pc:inkChg chg="add mod">
          <ac:chgData name="Tobias Busch" userId="362d589e82b8e661" providerId="LiveId" clId="{FDBDCDD8-3828-4DB8-B75F-ED1808F246CD}" dt="2020-11-30T23:29:34.374" v="8956"/>
          <ac:inkMkLst>
            <pc:docMk/>
            <pc:sldMk cId="463225145" sldId="273"/>
            <ac:inkMk id="101" creationId="{F1A149BF-C9C6-406A-9A62-6BFFCA5CD2C2}"/>
          </ac:inkMkLst>
        </pc:inkChg>
        <pc:inkChg chg="add mod">
          <ac:chgData name="Tobias Busch" userId="362d589e82b8e661" providerId="LiveId" clId="{FDBDCDD8-3828-4DB8-B75F-ED1808F246CD}" dt="2020-11-30T23:29:34.374" v="8956"/>
          <ac:inkMkLst>
            <pc:docMk/>
            <pc:sldMk cId="463225145" sldId="273"/>
            <ac:inkMk id="102" creationId="{C0023F4F-A73C-4B36-A4BA-56857619E0F9}"/>
          </ac:inkMkLst>
        </pc:inkChg>
        <pc:inkChg chg="add mod">
          <ac:chgData name="Tobias Busch" userId="362d589e82b8e661" providerId="LiveId" clId="{FDBDCDD8-3828-4DB8-B75F-ED1808F246CD}" dt="2020-11-30T23:29:34.374" v="8956"/>
          <ac:inkMkLst>
            <pc:docMk/>
            <pc:sldMk cId="463225145" sldId="273"/>
            <ac:inkMk id="103" creationId="{30C97374-B264-48CF-A16B-F21EBAD2ECAE}"/>
          </ac:inkMkLst>
        </pc:inkChg>
        <pc:inkChg chg="add mod">
          <ac:chgData name="Tobias Busch" userId="362d589e82b8e661" providerId="LiveId" clId="{FDBDCDD8-3828-4DB8-B75F-ED1808F246CD}" dt="2020-11-30T23:29:34.374" v="8956"/>
          <ac:inkMkLst>
            <pc:docMk/>
            <pc:sldMk cId="463225145" sldId="273"/>
            <ac:inkMk id="104" creationId="{41DF2714-7E41-4D85-B94A-EE142D95DA23}"/>
          </ac:inkMkLst>
        </pc:inkChg>
        <pc:inkChg chg="add mod">
          <ac:chgData name="Tobias Busch" userId="362d589e82b8e661" providerId="LiveId" clId="{FDBDCDD8-3828-4DB8-B75F-ED1808F246CD}" dt="2020-11-30T23:29:34.374" v="8956"/>
          <ac:inkMkLst>
            <pc:docMk/>
            <pc:sldMk cId="463225145" sldId="273"/>
            <ac:inkMk id="105" creationId="{98E7D236-CEB8-4EF8-9AA2-9390B9CB44DD}"/>
          </ac:inkMkLst>
        </pc:inkChg>
        <pc:inkChg chg="add mod">
          <ac:chgData name="Tobias Busch" userId="362d589e82b8e661" providerId="LiveId" clId="{FDBDCDD8-3828-4DB8-B75F-ED1808F246CD}" dt="2020-11-30T23:29:34.374" v="8956"/>
          <ac:inkMkLst>
            <pc:docMk/>
            <pc:sldMk cId="463225145" sldId="273"/>
            <ac:inkMk id="106" creationId="{B0B063E2-DF79-4007-BE27-09A456E3EA56}"/>
          </ac:inkMkLst>
        </pc:inkChg>
        <pc:inkChg chg="add mod">
          <ac:chgData name="Tobias Busch" userId="362d589e82b8e661" providerId="LiveId" clId="{FDBDCDD8-3828-4DB8-B75F-ED1808F246CD}" dt="2020-11-30T23:31:42.800" v="9058"/>
          <ac:inkMkLst>
            <pc:docMk/>
            <pc:sldMk cId="463225145" sldId="273"/>
            <ac:inkMk id="108" creationId="{6625656A-5A55-45E1-BC3B-D6AFE681D8AD}"/>
          </ac:inkMkLst>
        </pc:inkChg>
        <pc:inkChg chg="add mod">
          <ac:chgData name="Tobias Busch" userId="362d589e82b8e661" providerId="LiveId" clId="{FDBDCDD8-3828-4DB8-B75F-ED1808F246CD}" dt="2020-11-30T23:31:42.800" v="9058"/>
          <ac:inkMkLst>
            <pc:docMk/>
            <pc:sldMk cId="463225145" sldId="273"/>
            <ac:inkMk id="109" creationId="{DDA4BACA-C052-458E-808B-6362AF4BDD6F}"/>
          </ac:inkMkLst>
        </pc:inkChg>
        <pc:inkChg chg="add mod">
          <ac:chgData name="Tobias Busch" userId="362d589e82b8e661" providerId="LiveId" clId="{FDBDCDD8-3828-4DB8-B75F-ED1808F246CD}" dt="2020-11-30T23:31:42.800" v="9058"/>
          <ac:inkMkLst>
            <pc:docMk/>
            <pc:sldMk cId="463225145" sldId="273"/>
            <ac:inkMk id="110" creationId="{AEAB8477-3B9E-49AC-A23E-AC58C1C6CF8E}"/>
          </ac:inkMkLst>
        </pc:inkChg>
        <pc:inkChg chg="add mod">
          <ac:chgData name="Tobias Busch" userId="362d589e82b8e661" providerId="LiveId" clId="{FDBDCDD8-3828-4DB8-B75F-ED1808F246CD}" dt="2020-11-30T23:31:42.800" v="9058"/>
          <ac:inkMkLst>
            <pc:docMk/>
            <pc:sldMk cId="463225145" sldId="273"/>
            <ac:inkMk id="111" creationId="{74E74CDC-FB7E-42E1-87AC-C5D8BEE5B2B0}"/>
          </ac:inkMkLst>
        </pc:inkChg>
        <pc:inkChg chg="add mod">
          <ac:chgData name="Tobias Busch" userId="362d589e82b8e661" providerId="LiveId" clId="{FDBDCDD8-3828-4DB8-B75F-ED1808F246CD}" dt="2020-11-30T23:31:42.800" v="9058"/>
          <ac:inkMkLst>
            <pc:docMk/>
            <pc:sldMk cId="463225145" sldId="273"/>
            <ac:inkMk id="112" creationId="{32156AB4-2076-4A88-A095-FECB8A27FC0B}"/>
          </ac:inkMkLst>
        </pc:inkChg>
        <pc:inkChg chg="add mod">
          <ac:chgData name="Tobias Busch" userId="362d589e82b8e661" providerId="LiveId" clId="{FDBDCDD8-3828-4DB8-B75F-ED1808F246CD}" dt="2020-11-30T23:31:42.800" v="9058"/>
          <ac:inkMkLst>
            <pc:docMk/>
            <pc:sldMk cId="463225145" sldId="273"/>
            <ac:inkMk id="113" creationId="{AE3855A0-C44B-46C3-9F16-A160259848BA}"/>
          </ac:inkMkLst>
        </pc:inkChg>
        <pc:inkChg chg="add mod">
          <ac:chgData name="Tobias Busch" userId="362d589e82b8e661" providerId="LiveId" clId="{FDBDCDD8-3828-4DB8-B75F-ED1808F246CD}" dt="2020-11-30T23:31:42.800" v="9058"/>
          <ac:inkMkLst>
            <pc:docMk/>
            <pc:sldMk cId="463225145" sldId="273"/>
            <ac:inkMk id="114" creationId="{CE61DA82-F6D2-48AC-BB20-04BF35831566}"/>
          </ac:inkMkLst>
        </pc:inkChg>
        <pc:inkChg chg="add mod">
          <ac:chgData name="Tobias Busch" userId="362d589e82b8e661" providerId="LiveId" clId="{FDBDCDD8-3828-4DB8-B75F-ED1808F246CD}" dt="2020-11-30T23:31:42.800" v="9058"/>
          <ac:inkMkLst>
            <pc:docMk/>
            <pc:sldMk cId="463225145" sldId="273"/>
            <ac:inkMk id="115" creationId="{97F7201D-D379-474B-85FC-945CB3F7081D}"/>
          </ac:inkMkLst>
        </pc:inkChg>
        <pc:inkChg chg="add mod">
          <ac:chgData name="Tobias Busch" userId="362d589e82b8e661" providerId="LiveId" clId="{FDBDCDD8-3828-4DB8-B75F-ED1808F246CD}" dt="2020-11-30T23:31:42.800" v="9058"/>
          <ac:inkMkLst>
            <pc:docMk/>
            <pc:sldMk cId="463225145" sldId="273"/>
            <ac:inkMk id="116" creationId="{79DBA1D0-8A6A-447C-AC36-11F20B4B5B49}"/>
          </ac:inkMkLst>
        </pc:inkChg>
        <pc:inkChg chg="add">
          <ac:chgData name="Tobias Busch" userId="362d589e82b8e661" providerId="LiveId" clId="{FDBDCDD8-3828-4DB8-B75F-ED1808F246CD}" dt="2020-11-30T23:32:00.807" v="9059" actId="9405"/>
          <ac:inkMkLst>
            <pc:docMk/>
            <pc:sldMk cId="463225145" sldId="273"/>
            <ac:inkMk id="118" creationId="{A5FD2D65-2FAF-46D9-8896-D6D547ED0017}"/>
          </ac:inkMkLst>
        </pc:inkChg>
        <pc:inkChg chg="add">
          <ac:chgData name="Tobias Busch" userId="362d589e82b8e661" providerId="LiveId" clId="{FDBDCDD8-3828-4DB8-B75F-ED1808F246CD}" dt="2020-11-30T23:32:02.942" v="9060" actId="9405"/>
          <ac:inkMkLst>
            <pc:docMk/>
            <pc:sldMk cId="463225145" sldId="273"/>
            <ac:inkMk id="119" creationId="{DFBF6880-39DF-4787-900D-EE7BEAFF139B}"/>
          </ac:inkMkLst>
        </pc:inkChg>
        <pc:inkChg chg="add">
          <ac:chgData name="Tobias Busch" userId="362d589e82b8e661" providerId="LiveId" clId="{FDBDCDD8-3828-4DB8-B75F-ED1808F246CD}" dt="2020-11-30T23:32:04.413" v="9061" actId="9405"/>
          <ac:inkMkLst>
            <pc:docMk/>
            <pc:sldMk cId="463225145" sldId="273"/>
            <ac:inkMk id="120" creationId="{D5C897B8-4E2E-4CDC-BCA4-16DB686A5FEE}"/>
          </ac:inkMkLst>
        </pc:inkChg>
      </pc:sldChg>
      <pc:sldChg chg="addSp delSp modSp add modTransition">
        <pc:chgData name="Tobias Busch" userId="362d589e82b8e661" providerId="LiveId" clId="{FDBDCDD8-3828-4DB8-B75F-ED1808F246CD}" dt="2020-11-30T23:36:25.531" v="9086"/>
        <pc:sldMkLst>
          <pc:docMk/>
          <pc:sldMk cId="3795642013" sldId="274"/>
        </pc:sldMkLst>
        <pc:spChg chg="del">
          <ac:chgData name="Tobias Busch" userId="362d589e82b8e661" providerId="LiveId" clId="{FDBDCDD8-3828-4DB8-B75F-ED1808F246CD}" dt="2020-11-30T18:50:28.006" v="6658" actId="478"/>
          <ac:spMkLst>
            <pc:docMk/>
            <pc:sldMk cId="3795642013" sldId="274"/>
            <ac:spMk id="3" creationId="{22B59AE5-6F4E-4401-B4C1-14E139EC7EA4}"/>
          </ac:spMkLst>
        </pc:spChg>
        <pc:spChg chg="mod">
          <ac:chgData name="Tobias Busch" userId="362d589e82b8e661" providerId="LiveId" clId="{FDBDCDD8-3828-4DB8-B75F-ED1808F246CD}" dt="2020-11-30T20:08:07.840" v="7057"/>
          <ac:spMkLst>
            <pc:docMk/>
            <pc:sldMk cId="3795642013" sldId="274"/>
            <ac:spMk id="13" creationId="{B43BCB7B-7594-486D-ADD1-6229D81C7728}"/>
          </ac:spMkLst>
        </pc:spChg>
        <pc:spChg chg="add del mod">
          <ac:chgData name="Tobias Busch" userId="362d589e82b8e661" providerId="LiveId" clId="{FDBDCDD8-3828-4DB8-B75F-ED1808F246CD}" dt="2020-11-30T19:28:59.288" v="6754" actId="478"/>
          <ac:spMkLst>
            <pc:docMk/>
            <pc:sldMk cId="3795642013" sldId="274"/>
            <ac:spMk id="14" creationId="{2A5C7DD8-0B9A-467F-BF3E-00667944C020}"/>
          </ac:spMkLst>
        </pc:spChg>
        <pc:grpChg chg="del mod">
          <ac:chgData name="Tobias Busch" userId="362d589e82b8e661" providerId="LiveId" clId="{FDBDCDD8-3828-4DB8-B75F-ED1808F246CD}" dt="2020-11-30T23:30:04.353" v="8962"/>
          <ac:grpSpMkLst>
            <pc:docMk/>
            <pc:sldMk cId="3795642013" sldId="274"/>
            <ac:grpSpMk id="18" creationId="{BF2F8FFC-4BC7-44D1-9DFC-89494067F0BA}"/>
          </ac:grpSpMkLst>
        </pc:grpChg>
        <pc:grpChg chg="del mod">
          <ac:chgData name="Tobias Busch" userId="362d589e82b8e661" providerId="LiveId" clId="{FDBDCDD8-3828-4DB8-B75F-ED1808F246CD}" dt="2020-11-30T23:30:07.282" v="8967"/>
          <ac:grpSpMkLst>
            <pc:docMk/>
            <pc:sldMk cId="3795642013" sldId="274"/>
            <ac:grpSpMk id="20" creationId="{D32066C1-752F-4922-91C2-C3344583FEBF}"/>
          </ac:grpSpMkLst>
        </pc:grpChg>
        <pc:grpChg chg="mod">
          <ac:chgData name="Tobias Busch" userId="362d589e82b8e661" providerId="LiveId" clId="{FDBDCDD8-3828-4DB8-B75F-ED1808F246CD}" dt="2020-11-30T23:36:09.253" v="9081" actId="692"/>
          <ac:grpSpMkLst>
            <pc:docMk/>
            <pc:sldMk cId="3795642013" sldId="274"/>
            <ac:grpSpMk id="25" creationId="{6FC03EB8-62A5-4BD7-8484-B64E0A032FD3}"/>
          </ac:grpSpMkLst>
        </pc:grpChg>
        <pc:grpChg chg="del mod">
          <ac:chgData name="Tobias Busch" userId="362d589e82b8e661" providerId="LiveId" clId="{FDBDCDD8-3828-4DB8-B75F-ED1808F246CD}" dt="2020-11-30T23:30:32.835" v="8991"/>
          <ac:grpSpMkLst>
            <pc:docMk/>
            <pc:sldMk cId="3795642013" sldId="274"/>
            <ac:grpSpMk id="26" creationId="{7D8E3888-175B-4EF9-B5A8-C6D4681A3AE3}"/>
          </ac:grpSpMkLst>
        </pc:grpChg>
        <pc:grpChg chg="mod">
          <ac:chgData name="Tobias Busch" userId="362d589e82b8e661" providerId="LiveId" clId="{FDBDCDD8-3828-4DB8-B75F-ED1808F246CD}" dt="2020-11-30T23:36:09.253" v="9081" actId="692"/>
          <ac:grpSpMkLst>
            <pc:docMk/>
            <pc:sldMk cId="3795642013" sldId="274"/>
            <ac:grpSpMk id="37" creationId="{E5C348E0-8F8D-4612-BCD0-C8EF3F71F127}"/>
          </ac:grpSpMkLst>
        </pc:grpChg>
        <pc:grpChg chg="mod">
          <ac:chgData name="Tobias Busch" userId="362d589e82b8e661" providerId="LiveId" clId="{FDBDCDD8-3828-4DB8-B75F-ED1808F246CD}" dt="2020-11-30T23:36:09.253" v="9081" actId="692"/>
          <ac:grpSpMkLst>
            <pc:docMk/>
            <pc:sldMk cId="3795642013" sldId="274"/>
            <ac:grpSpMk id="40" creationId="{5F17D5B6-CC3F-415C-B6AB-6BB49BFC5EB6}"/>
          </ac:grpSpMkLst>
        </pc:grpChg>
        <pc:grpChg chg="mod">
          <ac:chgData name="Tobias Busch" userId="362d589e82b8e661" providerId="LiveId" clId="{FDBDCDD8-3828-4DB8-B75F-ED1808F246CD}" dt="2020-11-30T23:36:09.253" v="9081" actId="692"/>
          <ac:grpSpMkLst>
            <pc:docMk/>
            <pc:sldMk cId="3795642013" sldId="274"/>
            <ac:grpSpMk id="50" creationId="{50D3D6D1-7906-449D-83B1-267633A5002C}"/>
          </ac:grpSpMkLst>
        </pc:grpChg>
        <pc:grpChg chg="mod">
          <ac:chgData name="Tobias Busch" userId="362d589e82b8e661" providerId="LiveId" clId="{FDBDCDD8-3828-4DB8-B75F-ED1808F246CD}" dt="2020-11-30T23:36:09.253" v="9081" actId="692"/>
          <ac:grpSpMkLst>
            <pc:docMk/>
            <pc:sldMk cId="3795642013" sldId="274"/>
            <ac:grpSpMk id="61" creationId="{84D0C507-A35F-4F18-A9A2-0A7F370EA099}"/>
          </ac:grpSpMkLst>
        </pc:grpChg>
        <pc:grpChg chg="mod">
          <ac:chgData name="Tobias Busch" userId="362d589e82b8e661" providerId="LiveId" clId="{FDBDCDD8-3828-4DB8-B75F-ED1808F246CD}" dt="2020-11-30T23:36:09.253" v="9081" actId="692"/>
          <ac:grpSpMkLst>
            <pc:docMk/>
            <pc:sldMk cId="3795642013" sldId="274"/>
            <ac:grpSpMk id="73" creationId="{7B555814-AC3B-4452-A190-428410A72389}"/>
          </ac:grpSpMkLst>
        </pc:grpChg>
        <pc:grpChg chg="mod">
          <ac:chgData name="Tobias Busch" userId="362d589e82b8e661" providerId="LiveId" clId="{FDBDCDD8-3828-4DB8-B75F-ED1808F246CD}" dt="2020-11-30T23:36:09.253" v="9081" actId="692"/>
          <ac:grpSpMkLst>
            <pc:docMk/>
            <pc:sldMk cId="3795642013" sldId="274"/>
            <ac:grpSpMk id="74" creationId="{AB1A513F-5716-475E-A355-C021AB69D985}"/>
          </ac:grpSpMkLst>
        </pc:grpChg>
        <pc:grpChg chg="mod">
          <ac:chgData name="Tobias Busch" userId="362d589e82b8e661" providerId="LiveId" clId="{FDBDCDD8-3828-4DB8-B75F-ED1808F246CD}" dt="2020-11-30T23:36:09.253" v="9081" actId="692"/>
          <ac:grpSpMkLst>
            <pc:docMk/>
            <pc:sldMk cId="3795642013" sldId="274"/>
            <ac:grpSpMk id="77" creationId="{9FFC9ABB-3FD7-4709-8004-3A89FA5AFE08}"/>
          </ac:grpSpMkLst>
        </pc:grpChg>
        <pc:grpChg chg="mod">
          <ac:chgData name="Tobias Busch" userId="362d589e82b8e661" providerId="LiveId" clId="{FDBDCDD8-3828-4DB8-B75F-ED1808F246CD}" dt="2020-11-30T23:36:09.253" v="9081" actId="692"/>
          <ac:grpSpMkLst>
            <pc:docMk/>
            <pc:sldMk cId="3795642013" sldId="274"/>
            <ac:grpSpMk id="86" creationId="{2DC0FC47-28B8-442D-8EDA-68747A6958FF}"/>
          </ac:grpSpMkLst>
        </pc:grpChg>
        <pc:grpChg chg="del mod">
          <ac:chgData name="Tobias Busch" userId="362d589e82b8e661" providerId="LiveId" clId="{FDBDCDD8-3828-4DB8-B75F-ED1808F246CD}" dt="2020-11-30T23:36:25.531" v="9086"/>
          <ac:grpSpMkLst>
            <pc:docMk/>
            <pc:sldMk cId="3795642013" sldId="274"/>
            <ac:grpSpMk id="98" creationId="{45621569-6B9B-4053-BC61-947E38BB63FA}"/>
          </ac:grpSpMkLst>
        </pc:grpChg>
        <pc:grpChg chg="mod">
          <ac:chgData name="Tobias Busch" userId="362d589e82b8e661" providerId="LiveId" clId="{FDBDCDD8-3828-4DB8-B75F-ED1808F246CD}" dt="2020-11-30T23:36:25.531" v="9086"/>
          <ac:grpSpMkLst>
            <pc:docMk/>
            <pc:sldMk cId="3795642013" sldId="274"/>
            <ac:grpSpMk id="103" creationId="{37BA124C-052B-4496-B00D-52DE8F7496D5}"/>
          </ac:grpSpMkLst>
        </pc:grpChg>
        <pc:picChg chg="add mod">
          <ac:chgData name="Tobias Busch" userId="362d589e82b8e661" providerId="LiveId" clId="{FDBDCDD8-3828-4DB8-B75F-ED1808F246CD}" dt="2020-11-30T19:29:04.690" v="6755" actId="14100"/>
          <ac:picMkLst>
            <pc:docMk/>
            <pc:sldMk cId="3795642013" sldId="274"/>
            <ac:picMk id="2" creationId="{0633BE47-F3CD-4773-A73E-C2796DB79A35}"/>
          </ac:picMkLst>
        </pc:picChg>
        <pc:picChg chg="add mod">
          <ac:chgData name="Tobias Busch" userId="362d589e82b8e661" providerId="LiveId" clId="{FDBDCDD8-3828-4DB8-B75F-ED1808F246CD}" dt="2020-11-30T18:03:34.967" v="6481" actId="1076"/>
          <ac:picMkLst>
            <pc:docMk/>
            <pc:sldMk cId="3795642013" sldId="274"/>
            <ac:picMk id="4" creationId="{ADF2312B-DF27-4632-A1D3-507CAF927323}"/>
          </ac:picMkLst>
        </pc:picChg>
        <pc:picChg chg="del">
          <ac:chgData name="Tobias Busch" userId="362d589e82b8e661" providerId="LiveId" clId="{FDBDCDD8-3828-4DB8-B75F-ED1808F246CD}" dt="2020-11-30T18:02:57.458" v="6471" actId="478"/>
          <ac:picMkLst>
            <pc:docMk/>
            <pc:sldMk cId="3795642013" sldId="274"/>
            <ac:picMk id="6" creationId="{47161DC1-1978-4CD5-8079-EA9740A6124A}"/>
          </ac:picMkLst>
        </pc:picChg>
        <pc:picChg chg="del">
          <ac:chgData name="Tobias Busch" userId="362d589e82b8e661" providerId="LiveId" clId="{FDBDCDD8-3828-4DB8-B75F-ED1808F246CD}" dt="2020-11-30T18:02:59.460" v="6473" actId="478"/>
          <ac:picMkLst>
            <pc:docMk/>
            <pc:sldMk cId="3795642013" sldId="274"/>
            <ac:picMk id="7" creationId="{5445282C-664E-4B91-9187-6559AA5303B0}"/>
          </ac:picMkLst>
        </pc:picChg>
        <pc:picChg chg="del">
          <ac:chgData name="Tobias Busch" userId="362d589e82b8e661" providerId="LiveId" clId="{FDBDCDD8-3828-4DB8-B75F-ED1808F246CD}" dt="2020-11-30T18:02:58.316" v="6472" actId="478"/>
          <ac:picMkLst>
            <pc:docMk/>
            <pc:sldMk cId="3795642013" sldId="274"/>
            <ac:picMk id="8" creationId="{CDFD576C-3482-404B-BE59-EEC53B1CC334}"/>
          </ac:picMkLst>
        </pc:picChg>
        <pc:inkChg chg="add mod">
          <ac:chgData name="Tobias Busch" userId="362d589e82b8e661" providerId="LiveId" clId="{FDBDCDD8-3828-4DB8-B75F-ED1808F246CD}" dt="2020-11-30T23:30:32.835" v="8991"/>
          <ac:inkMkLst>
            <pc:docMk/>
            <pc:sldMk cId="3795642013" sldId="274"/>
            <ac:inkMk id="15" creationId="{218C27C7-17B8-4BA9-86E2-AD23F1E73447}"/>
          </ac:inkMkLst>
        </pc:inkChg>
        <pc:inkChg chg="add mod">
          <ac:chgData name="Tobias Busch" userId="362d589e82b8e661" providerId="LiveId" clId="{FDBDCDD8-3828-4DB8-B75F-ED1808F246CD}" dt="2020-11-30T23:30:32.835" v="8991"/>
          <ac:inkMkLst>
            <pc:docMk/>
            <pc:sldMk cId="3795642013" sldId="274"/>
            <ac:inkMk id="16" creationId="{AD064B14-0C60-464F-A425-69D0EE2919C4}"/>
          </ac:inkMkLst>
        </pc:inkChg>
        <pc:inkChg chg="add mod">
          <ac:chgData name="Tobias Busch" userId="362d589e82b8e661" providerId="LiveId" clId="{FDBDCDD8-3828-4DB8-B75F-ED1808F246CD}" dt="2020-11-30T23:30:32.835" v="8991"/>
          <ac:inkMkLst>
            <pc:docMk/>
            <pc:sldMk cId="3795642013" sldId="274"/>
            <ac:inkMk id="17" creationId="{F38C1FA0-886E-4D96-BD42-9D341E0163B5}"/>
          </ac:inkMkLst>
        </pc:inkChg>
        <pc:inkChg chg="add mod">
          <ac:chgData name="Tobias Busch" userId="362d589e82b8e661" providerId="LiveId" clId="{FDBDCDD8-3828-4DB8-B75F-ED1808F246CD}" dt="2020-11-30T23:30:32.835" v="8991"/>
          <ac:inkMkLst>
            <pc:docMk/>
            <pc:sldMk cId="3795642013" sldId="274"/>
            <ac:inkMk id="19" creationId="{B6FDEE77-7165-4F46-951F-39469718476E}"/>
          </ac:inkMkLst>
        </pc:inkChg>
        <pc:inkChg chg="add mod">
          <ac:chgData name="Tobias Busch" userId="362d589e82b8e661" providerId="LiveId" clId="{FDBDCDD8-3828-4DB8-B75F-ED1808F246CD}" dt="2020-11-30T23:30:32.835" v="8991"/>
          <ac:inkMkLst>
            <pc:docMk/>
            <pc:sldMk cId="3795642013" sldId="274"/>
            <ac:inkMk id="21" creationId="{7E35B57C-8EC4-4A6D-B628-E5E25093E677}"/>
          </ac:inkMkLst>
        </pc:inkChg>
        <pc:inkChg chg="add mod">
          <ac:chgData name="Tobias Busch" userId="362d589e82b8e661" providerId="LiveId" clId="{FDBDCDD8-3828-4DB8-B75F-ED1808F246CD}" dt="2020-11-30T23:30:07.282" v="8967"/>
          <ac:inkMkLst>
            <pc:docMk/>
            <pc:sldMk cId="3795642013" sldId="274"/>
            <ac:inkMk id="22" creationId="{68DD6215-5D3B-43F2-952C-B83A4AB505D9}"/>
          </ac:inkMkLst>
        </pc:inkChg>
        <pc:inkChg chg="add mod">
          <ac:chgData name="Tobias Busch" userId="362d589e82b8e661" providerId="LiveId" clId="{FDBDCDD8-3828-4DB8-B75F-ED1808F246CD}" dt="2020-11-30T23:30:07.282" v="8967"/>
          <ac:inkMkLst>
            <pc:docMk/>
            <pc:sldMk cId="3795642013" sldId="274"/>
            <ac:inkMk id="23" creationId="{E3593909-0294-4138-8A13-16AD5FEF2A65}"/>
          </ac:inkMkLst>
        </pc:inkChg>
        <pc:inkChg chg="add mod">
          <ac:chgData name="Tobias Busch" userId="362d589e82b8e661" providerId="LiveId" clId="{FDBDCDD8-3828-4DB8-B75F-ED1808F246CD}" dt="2020-11-30T23:30:07.282" v="8967"/>
          <ac:inkMkLst>
            <pc:docMk/>
            <pc:sldMk cId="3795642013" sldId="274"/>
            <ac:inkMk id="24" creationId="{65FDF222-7C45-480E-8C16-DCF9324A0436}"/>
          </ac:inkMkLst>
        </pc:inkChg>
        <pc:inkChg chg="add mod">
          <ac:chgData name="Tobias Busch" userId="362d589e82b8e661" providerId="LiveId" clId="{FDBDCDD8-3828-4DB8-B75F-ED1808F246CD}" dt="2020-11-30T23:30:15.199" v="8978"/>
          <ac:inkMkLst>
            <pc:docMk/>
            <pc:sldMk cId="3795642013" sldId="274"/>
            <ac:inkMk id="27" creationId="{81BC76A8-84B1-4C5F-83E4-770E6A10B63B}"/>
          </ac:inkMkLst>
        </pc:inkChg>
        <pc:inkChg chg="add mod">
          <ac:chgData name="Tobias Busch" userId="362d589e82b8e661" providerId="LiveId" clId="{FDBDCDD8-3828-4DB8-B75F-ED1808F246CD}" dt="2020-11-30T23:30:15.199" v="8978"/>
          <ac:inkMkLst>
            <pc:docMk/>
            <pc:sldMk cId="3795642013" sldId="274"/>
            <ac:inkMk id="28" creationId="{1E5D2F7E-13BE-4BBE-9B9D-9E279DA636CE}"/>
          </ac:inkMkLst>
        </pc:inkChg>
        <pc:inkChg chg="add mod">
          <ac:chgData name="Tobias Busch" userId="362d589e82b8e661" providerId="LiveId" clId="{FDBDCDD8-3828-4DB8-B75F-ED1808F246CD}" dt="2020-11-30T23:30:15.199" v="8978"/>
          <ac:inkMkLst>
            <pc:docMk/>
            <pc:sldMk cId="3795642013" sldId="274"/>
            <ac:inkMk id="29" creationId="{AF9ABB04-545D-4184-8E92-04B4F25EA66C}"/>
          </ac:inkMkLst>
        </pc:inkChg>
        <pc:inkChg chg="add mod">
          <ac:chgData name="Tobias Busch" userId="362d589e82b8e661" providerId="LiveId" clId="{FDBDCDD8-3828-4DB8-B75F-ED1808F246CD}" dt="2020-11-30T23:30:15.199" v="8978"/>
          <ac:inkMkLst>
            <pc:docMk/>
            <pc:sldMk cId="3795642013" sldId="274"/>
            <ac:inkMk id="30" creationId="{F6E9870D-4407-4534-BB1F-F3F8A1F1081F}"/>
          </ac:inkMkLst>
        </pc:inkChg>
        <pc:inkChg chg="add mod">
          <ac:chgData name="Tobias Busch" userId="362d589e82b8e661" providerId="LiveId" clId="{FDBDCDD8-3828-4DB8-B75F-ED1808F246CD}" dt="2020-11-30T23:30:15.199" v="8978"/>
          <ac:inkMkLst>
            <pc:docMk/>
            <pc:sldMk cId="3795642013" sldId="274"/>
            <ac:inkMk id="31" creationId="{CC39FA33-B79B-434C-B143-8698EA31EB65}"/>
          </ac:inkMkLst>
        </pc:inkChg>
        <pc:inkChg chg="add mod">
          <ac:chgData name="Tobias Busch" userId="362d589e82b8e661" providerId="LiveId" clId="{FDBDCDD8-3828-4DB8-B75F-ED1808F246CD}" dt="2020-11-30T23:30:15.199" v="8978"/>
          <ac:inkMkLst>
            <pc:docMk/>
            <pc:sldMk cId="3795642013" sldId="274"/>
            <ac:inkMk id="32" creationId="{29716A9F-96F9-43D1-B24F-46663B6D729C}"/>
          </ac:inkMkLst>
        </pc:inkChg>
        <pc:inkChg chg="add mod">
          <ac:chgData name="Tobias Busch" userId="362d589e82b8e661" providerId="LiveId" clId="{FDBDCDD8-3828-4DB8-B75F-ED1808F246CD}" dt="2020-11-30T23:30:15.199" v="8978"/>
          <ac:inkMkLst>
            <pc:docMk/>
            <pc:sldMk cId="3795642013" sldId="274"/>
            <ac:inkMk id="33" creationId="{76BFD6B6-2FE7-45F2-97BB-7740D3BB81A8}"/>
          </ac:inkMkLst>
        </pc:inkChg>
        <pc:inkChg chg="add mod">
          <ac:chgData name="Tobias Busch" userId="362d589e82b8e661" providerId="LiveId" clId="{FDBDCDD8-3828-4DB8-B75F-ED1808F246CD}" dt="2020-11-30T23:30:15.199" v="8978"/>
          <ac:inkMkLst>
            <pc:docMk/>
            <pc:sldMk cId="3795642013" sldId="274"/>
            <ac:inkMk id="34" creationId="{1797C369-882B-425E-AE56-05C97227E97B}"/>
          </ac:inkMkLst>
        </pc:inkChg>
        <pc:inkChg chg="add mod">
          <ac:chgData name="Tobias Busch" userId="362d589e82b8e661" providerId="LiveId" clId="{FDBDCDD8-3828-4DB8-B75F-ED1808F246CD}" dt="2020-11-30T23:30:15.199" v="8978"/>
          <ac:inkMkLst>
            <pc:docMk/>
            <pc:sldMk cId="3795642013" sldId="274"/>
            <ac:inkMk id="35" creationId="{C1FCA6E8-F9DD-4F6F-BCD9-FA7501C8D029}"/>
          </ac:inkMkLst>
        </pc:inkChg>
        <pc:inkChg chg="add mod">
          <ac:chgData name="Tobias Busch" userId="362d589e82b8e661" providerId="LiveId" clId="{FDBDCDD8-3828-4DB8-B75F-ED1808F246CD}" dt="2020-11-30T23:30:15.199" v="8978"/>
          <ac:inkMkLst>
            <pc:docMk/>
            <pc:sldMk cId="3795642013" sldId="274"/>
            <ac:inkMk id="36" creationId="{4C85AA46-67CB-4553-A059-7F6EDAF9C472}"/>
          </ac:inkMkLst>
        </pc:inkChg>
        <pc:inkChg chg="add mod">
          <ac:chgData name="Tobias Busch" userId="362d589e82b8e661" providerId="LiveId" clId="{FDBDCDD8-3828-4DB8-B75F-ED1808F246CD}" dt="2020-11-30T23:30:17.203" v="8981"/>
          <ac:inkMkLst>
            <pc:docMk/>
            <pc:sldMk cId="3795642013" sldId="274"/>
            <ac:inkMk id="38" creationId="{8E72FE34-39F7-46EE-9B7B-6CC0CE34BFD7}"/>
          </ac:inkMkLst>
        </pc:inkChg>
        <pc:inkChg chg="add mod">
          <ac:chgData name="Tobias Busch" userId="362d589e82b8e661" providerId="LiveId" clId="{FDBDCDD8-3828-4DB8-B75F-ED1808F246CD}" dt="2020-11-30T23:30:17.203" v="8981"/>
          <ac:inkMkLst>
            <pc:docMk/>
            <pc:sldMk cId="3795642013" sldId="274"/>
            <ac:inkMk id="39" creationId="{AF9E6EEA-9A5D-40C3-8E17-E20EA48229A1}"/>
          </ac:inkMkLst>
        </pc:inkChg>
        <pc:inkChg chg="add mod">
          <ac:chgData name="Tobias Busch" userId="362d589e82b8e661" providerId="LiveId" clId="{FDBDCDD8-3828-4DB8-B75F-ED1808F246CD}" dt="2020-11-30T23:30:32.835" v="8991"/>
          <ac:inkMkLst>
            <pc:docMk/>
            <pc:sldMk cId="3795642013" sldId="274"/>
            <ac:inkMk id="41" creationId="{4ACE2152-9D57-413D-93A7-DF4E9845EC74}"/>
          </ac:inkMkLst>
        </pc:inkChg>
        <pc:inkChg chg="add mod">
          <ac:chgData name="Tobias Busch" userId="362d589e82b8e661" providerId="LiveId" clId="{FDBDCDD8-3828-4DB8-B75F-ED1808F246CD}" dt="2020-11-30T23:30:32.835" v="8991"/>
          <ac:inkMkLst>
            <pc:docMk/>
            <pc:sldMk cId="3795642013" sldId="274"/>
            <ac:inkMk id="42" creationId="{26F2B783-B91E-433C-82FD-8380CD051A31}"/>
          </ac:inkMkLst>
        </pc:inkChg>
        <pc:inkChg chg="add mod">
          <ac:chgData name="Tobias Busch" userId="362d589e82b8e661" providerId="LiveId" clId="{FDBDCDD8-3828-4DB8-B75F-ED1808F246CD}" dt="2020-11-30T23:30:32.835" v="8991"/>
          <ac:inkMkLst>
            <pc:docMk/>
            <pc:sldMk cId="3795642013" sldId="274"/>
            <ac:inkMk id="43" creationId="{BA6239C4-5DC0-43E9-A41D-0BF4C9F5F6F3}"/>
          </ac:inkMkLst>
        </pc:inkChg>
        <pc:inkChg chg="add mod">
          <ac:chgData name="Tobias Busch" userId="362d589e82b8e661" providerId="LiveId" clId="{FDBDCDD8-3828-4DB8-B75F-ED1808F246CD}" dt="2020-11-30T23:30:32.835" v="8991"/>
          <ac:inkMkLst>
            <pc:docMk/>
            <pc:sldMk cId="3795642013" sldId="274"/>
            <ac:inkMk id="44" creationId="{708E86F0-3624-4BCC-929B-5B1FF5F60BA1}"/>
          </ac:inkMkLst>
        </pc:inkChg>
        <pc:inkChg chg="add mod">
          <ac:chgData name="Tobias Busch" userId="362d589e82b8e661" providerId="LiveId" clId="{FDBDCDD8-3828-4DB8-B75F-ED1808F246CD}" dt="2020-11-30T23:30:32.835" v="8991"/>
          <ac:inkMkLst>
            <pc:docMk/>
            <pc:sldMk cId="3795642013" sldId="274"/>
            <ac:inkMk id="45" creationId="{551C7B39-518A-4D16-B4ED-F42898A9B723}"/>
          </ac:inkMkLst>
        </pc:inkChg>
        <pc:inkChg chg="add mod">
          <ac:chgData name="Tobias Busch" userId="362d589e82b8e661" providerId="LiveId" clId="{FDBDCDD8-3828-4DB8-B75F-ED1808F246CD}" dt="2020-11-30T23:30:32.835" v="8991"/>
          <ac:inkMkLst>
            <pc:docMk/>
            <pc:sldMk cId="3795642013" sldId="274"/>
            <ac:inkMk id="46" creationId="{1D1E9903-A4B6-47FE-BEE9-E4A6FB057DD8}"/>
          </ac:inkMkLst>
        </pc:inkChg>
        <pc:inkChg chg="add mod">
          <ac:chgData name="Tobias Busch" userId="362d589e82b8e661" providerId="LiveId" clId="{FDBDCDD8-3828-4DB8-B75F-ED1808F246CD}" dt="2020-11-30T23:30:32.835" v="8991"/>
          <ac:inkMkLst>
            <pc:docMk/>
            <pc:sldMk cId="3795642013" sldId="274"/>
            <ac:inkMk id="47" creationId="{95782960-690E-4C2E-927D-57C208DC7CD2}"/>
          </ac:inkMkLst>
        </pc:inkChg>
        <pc:inkChg chg="add mod">
          <ac:chgData name="Tobias Busch" userId="362d589e82b8e661" providerId="LiveId" clId="{FDBDCDD8-3828-4DB8-B75F-ED1808F246CD}" dt="2020-11-30T23:30:32.835" v="8991"/>
          <ac:inkMkLst>
            <pc:docMk/>
            <pc:sldMk cId="3795642013" sldId="274"/>
            <ac:inkMk id="48" creationId="{1C5946CB-7341-43D9-B4FE-750EE00D4C33}"/>
          </ac:inkMkLst>
        </pc:inkChg>
        <pc:inkChg chg="add mod">
          <ac:chgData name="Tobias Busch" userId="362d589e82b8e661" providerId="LiveId" clId="{FDBDCDD8-3828-4DB8-B75F-ED1808F246CD}" dt="2020-11-30T23:30:32.835" v="8991"/>
          <ac:inkMkLst>
            <pc:docMk/>
            <pc:sldMk cId="3795642013" sldId="274"/>
            <ac:inkMk id="49" creationId="{C06FD664-C447-490F-A712-BBF3266AF0A9}"/>
          </ac:inkMkLst>
        </pc:inkChg>
        <pc:inkChg chg="add mod">
          <ac:chgData name="Tobias Busch" userId="362d589e82b8e661" providerId="LiveId" clId="{FDBDCDD8-3828-4DB8-B75F-ED1808F246CD}" dt="2020-11-30T23:30:39.130" v="9002"/>
          <ac:inkMkLst>
            <pc:docMk/>
            <pc:sldMk cId="3795642013" sldId="274"/>
            <ac:inkMk id="51" creationId="{B1FFCF3C-452C-460A-AED4-F5E539F8BCEB}"/>
          </ac:inkMkLst>
        </pc:inkChg>
        <pc:inkChg chg="add mod">
          <ac:chgData name="Tobias Busch" userId="362d589e82b8e661" providerId="LiveId" clId="{FDBDCDD8-3828-4DB8-B75F-ED1808F246CD}" dt="2020-11-30T23:30:39.130" v="9002"/>
          <ac:inkMkLst>
            <pc:docMk/>
            <pc:sldMk cId="3795642013" sldId="274"/>
            <ac:inkMk id="52" creationId="{FBA59147-4C03-460E-A398-F6D85537C328}"/>
          </ac:inkMkLst>
        </pc:inkChg>
        <pc:inkChg chg="add mod">
          <ac:chgData name="Tobias Busch" userId="362d589e82b8e661" providerId="LiveId" clId="{FDBDCDD8-3828-4DB8-B75F-ED1808F246CD}" dt="2020-11-30T23:30:39.130" v="9002"/>
          <ac:inkMkLst>
            <pc:docMk/>
            <pc:sldMk cId="3795642013" sldId="274"/>
            <ac:inkMk id="53" creationId="{F13EF87F-B5BA-4A63-9581-79CF8C34D434}"/>
          </ac:inkMkLst>
        </pc:inkChg>
        <pc:inkChg chg="add mod">
          <ac:chgData name="Tobias Busch" userId="362d589e82b8e661" providerId="LiveId" clId="{FDBDCDD8-3828-4DB8-B75F-ED1808F246CD}" dt="2020-11-30T23:30:39.130" v="9002"/>
          <ac:inkMkLst>
            <pc:docMk/>
            <pc:sldMk cId="3795642013" sldId="274"/>
            <ac:inkMk id="54" creationId="{635CAB74-422E-4317-AD87-5FEE38A7CFBE}"/>
          </ac:inkMkLst>
        </pc:inkChg>
        <pc:inkChg chg="add mod">
          <ac:chgData name="Tobias Busch" userId="362d589e82b8e661" providerId="LiveId" clId="{FDBDCDD8-3828-4DB8-B75F-ED1808F246CD}" dt="2020-11-30T23:30:39.130" v="9002"/>
          <ac:inkMkLst>
            <pc:docMk/>
            <pc:sldMk cId="3795642013" sldId="274"/>
            <ac:inkMk id="55" creationId="{F76C2B2A-6662-419E-BD22-F996D0F90327}"/>
          </ac:inkMkLst>
        </pc:inkChg>
        <pc:inkChg chg="add mod">
          <ac:chgData name="Tobias Busch" userId="362d589e82b8e661" providerId="LiveId" clId="{FDBDCDD8-3828-4DB8-B75F-ED1808F246CD}" dt="2020-11-30T23:30:39.130" v="9002"/>
          <ac:inkMkLst>
            <pc:docMk/>
            <pc:sldMk cId="3795642013" sldId="274"/>
            <ac:inkMk id="56" creationId="{6FD965CB-DA41-462F-AD39-50447914B1A9}"/>
          </ac:inkMkLst>
        </pc:inkChg>
        <pc:inkChg chg="add mod">
          <ac:chgData name="Tobias Busch" userId="362d589e82b8e661" providerId="LiveId" clId="{FDBDCDD8-3828-4DB8-B75F-ED1808F246CD}" dt="2020-11-30T23:30:39.130" v="9002"/>
          <ac:inkMkLst>
            <pc:docMk/>
            <pc:sldMk cId="3795642013" sldId="274"/>
            <ac:inkMk id="57" creationId="{E97EB1EB-CA39-48C5-BDCC-37E7FB10EFA8}"/>
          </ac:inkMkLst>
        </pc:inkChg>
        <pc:inkChg chg="add mod">
          <ac:chgData name="Tobias Busch" userId="362d589e82b8e661" providerId="LiveId" clId="{FDBDCDD8-3828-4DB8-B75F-ED1808F246CD}" dt="2020-11-30T23:30:39.130" v="9002"/>
          <ac:inkMkLst>
            <pc:docMk/>
            <pc:sldMk cId="3795642013" sldId="274"/>
            <ac:inkMk id="58" creationId="{186106B0-3B35-4CF3-833F-8135D401457D}"/>
          </ac:inkMkLst>
        </pc:inkChg>
        <pc:inkChg chg="add mod">
          <ac:chgData name="Tobias Busch" userId="362d589e82b8e661" providerId="LiveId" clId="{FDBDCDD8-3828-4DB8-B75F-ED1808F246CD}" dt="2020-11-30T23:30:39.130" v="9002"/>
          <ac:inkMkLst>
            <pc:docMk/>
            <pc:sldMk cId="3795642013" sldId="274"/>
            <ac:inkMk id="59" creationId="{949C831F-BFF7-4E47-9440-D69967011C89}"/>
          </ac:inkMkLst>
        </pc:inkChg>
        <pc:inkChg chg="add mod">
          <ac:chgData name="Tobias Busch" userId="362d589e82b8e661" providerId="LiveId" clId="{FDBDCDD8-3828-4DB8-B75F-ED1808F246CD}" dt="2020-11-30T23:30:39.130" v="9002"/>
          <ac:inkMkLst>
            <pc:docMk/>
            <pc:sldMk cId="3795642013" sldId="274"/>
            <ac:inkMk id="60" creationId="{19B3CE64-3E32-42E9-8734-BCA44DFD81BD}"/>
          </ac:inkMkLst>
        </pc:inkChg>
        <pc:inkChg chg="add mod">
          <ac:chgData name="Tobias Busch" userId="362d589e82b8e661" providerId="LiveId" clId="{FDBDCDD8-3828-4DB8-B75F-ED1808F246CD}" dt="2020-11-30T23:30:48.093" v="9014"/>
          <ac:inkMkLst>
            <pc:docMk/>
            <pc:sldMk cId="3795642013" sldId="274"/>
            <ac:inkMk id="62" creationId="{AB86FEED-58B8-427D-A4AA-C400A441C34C}"/>
          </ac:inkMkLst>
        </pc:inkChg>
        <pc:inkChg chg="add mod">
          <ac:chgData name="Tobias Busch" userId="362d589e82b8e661" providerId="LiveId" clId="{FDBDCDD8-3828-4DB8-B75F-ED1808F246CD}" dt="2020-11-30T23:30:48.093" v="9014"/>
          <ac:inkMkLst>
            <pc:docMk/>
            <pc:sldMk cId="3795642013" sldId="274"/>
            <ac:inkMk id="63" creationId="{2A44DFC5-DA0D-4F15-9AEA-34801B494A6C}"/>
          </ac:inkMkLst>
        </pc:inkChg>
        <pc:inkChg chg="add mod">
          <ac:chgData name="Tobias Busch" userId="362d589e82b8e661" providerId="LiveId" clId="{FDBDCDD8-3828-4DB8-B75F-ED1808F246CD}" dt="2020-11-30T23:30:48.093" v="9014"/>
          <ac:inkMkLst>
            <pc:docMk/>
            <pc:sldMk cId="3795642013" sldId="274"/>
            <ac:inkMk id="64" creationId="{70E3435D-69B5-4AFE-9E0C-1DD4E5B49460}"/>
          </ac:inkMkLst>
        </pc:inkChg>
        <pc:inkChg chg="add mod">
          <ac:chgData name="Tobias Busch" userId="362d589e82b8e661" providerId="LiveId" clId="{FDBDCDD8-3828-4DB8-B75F-ED1808F246CD}" dt="2020-11-30T23:30:48.093" v="9014"/>
          <ac:inkMkLst>
            <pc:docMk/>
            <pc:sldMk cId="3795642013" sldId="274"/>
            <ac:inkMk id="65" creationId="{D5BC390F-C672-4DCD-9FF1-FFDE38D47B1B}"/>
          </ac:inkMkLst>
        </pc:inkChg>
        <pc:inkChg chg="add mod">
          <ac:chgData name="Tobias Busch" userId="362d589e82b8e661" providerId="LiveId" clId="{FDBDCDD8-3828-4DB8-B75F-ED1808F246CD}" dt="2020-11-30T23:30:48.093" v="9014"/>
          <ac:inkMkLst>
            <pc:docMk/>
            <pc:sldMk cId="3795642013" sldId="274"/>
            <ac:inkMk id="66" creationId="{AADA9C4F-07F5-4A22-AC31-F869AE7F6186}"/>
          </ac:inkMkLst>
        </pc:inkChg>
        <pc:inkChg chg="add mod">
          <ac:chgData name="Tobias Busch" userId="362d589e82b8e661" providerId="LiveId" clId="{FDBDCDD8-3828-4DB8-B75F-ED1808F246CD}" dt="2020-11-30T23:30:48.093" v="9014"/>
          <ac:inkMkLst>
            <pc:docMk/>
            <pc:sldMk cId="3795642013" sldId="274"/>
            <ac:inkMk id="67" creationId="{69E57B7B-4BA5-4777-90E7-B4655B6EA6CF}"/>
          </ac:inkMkLst>
        </pc:inkChg>
        <pc:inkChg chg="add mod">
          <ac:chgData name="Tobias Busch" userId="362d589e82b8e661" providerId="LiveId" clId="{FDBDCDD8-3828-4DB8-B75F-ED1808F246CD}" dt="2020-11-30T23:30:48.093" v="9014"/>
          <ac:inkMkLst>
            <pc:docMk/>
            <pc:sldMk cId="3795642013" sldId="274"/>
            <ac:inkMk id="68" creationId="{9E14E0DB-F56F-4B79-85F1-8A4E979A840D}"/>
          </ac:inkMkLst>
        </pc:inkChg>
        <pc:inkChg chg="add mod">
          <ac:chgData name="Tobias Busch" userId="362d589e82b8e661" providerId="LiveId" clId="{FDBDCDD8-3828-4DB8-B75F-ED1808F246CD}" dt="2020-11-30T23:30:48.093" v="9014"/>
          <ac:inkMkLst>
            <pc:docMk/>
            <pc:sldMk cId="3795642013" sldId="274"/>
            <ac:inkMk id="69" creationId="{E1FC10E7-502B-4AAF-BD91-0FAD42B96B59}"/>
          </ac:inkMkLst>
        </pc:inkChg>
        <pc:inkChg chg="add mod">
          <ac:chgData name="Tobias Busch" userId="362d589e82b8e661" providerId="LiveId" clId="{FDBDCDD8-3828-4DB8-B75F-ED1808F246CD}" dt="2020-11-30T23:30:48.093" v="9014"/>
          <ac:inkMkLst>
            <pc:docMk/>
            <pc:sldMk cId="3795642013" sldId="274"/>
            <ac:inkMk id="70" creationId="{E73F9FAC-36F7-46B4-9D27-F29FF37D569B}"/>
          </ac:inkMkLst>
        </pc:inkChg>
        <pc:inkChg chg="add mod">
          <ac:chgData name="Tobias Busch" userId="362d589e82b8e661" providerId="LiveId" clId="{FDBDCDD8-3828-4DB8-B75F-ED1808F246CD}" dt="2020-11-30T23:30:48.093" v="9014"/>
          <ac:inkMkLst>
            <pc:docMk/>
            <pc:sldMk cId="3795642013" sldId="274"/>
            <ac:inkMk id="71" creationId="{6B7C64C7-0C1C-4D29-9AFC-AA05527D14B4}"/>
          </ac:inkMkLst>
        </pc:inkChg>
        <pc:inkChg chg="add mod">
          <ac:chgData name="Tobias Busch" userId="362d589e82b8e661" providerId="LiveId" clId="{FDBDCDD8-3828-4DB8-B75F-ED1808F246CD}" dt="2020-11-30T23:30:48.093" v="9014"/>
          <ac:inkMkLst>
            <pc:docMk/>
            <pc:sldMk cId="3795642013" sldId="274"/>
            <ac:inkMk id="72" creationId="{B31DCDD1-E501-480B-A023-5D68E272675C}"/>
          </ac:inkMkLst>
        </pc:inkChg>
        <pc:inkChg chg="add mod">
          <ac:chgData name="Tobias Busch" userId="362d589e82b8e661" providerId="LiveId" clId="{FDBDCDD8-3828-4DB8-B75F-ED1808F246CD}" dt="2020-11-30T23:30:49.410" v="9017"/>
          <ac:inkMkLst>
            <pc:docMk/>
            <pc:sldMk cId="3795642013" sldId="274"/>
            <ac:inkMk id="75" creationId="{4CE22DFF-6F3B-409A-B634-18B7F2EA9C78}"/>
          </ac:inkMkLst>
        </pc:inkChg>
        <pc:inkChg chg="add mod">
          <ac:chgData name="Tobias Busch" userId="362d589e82b8e661" providerId="LiveId" clId="{FDBDCDD8-3828-4DB8-B75F-ED1808F246CD}" dt="2020-11-30T23:30:49.410" v="9017"/>
          <ac:inkMkLst>
            <pc:docMk/>
            <pc:sldMk cId="3795642013" sldId="274"/>
            <ac:inkMk id="76" creationId="{B265EE73-65F1-4E19-863C-7A125C9768B7}"/>
          </ac:inkMkLst>
        </pc:inkChg>
        <pc:inkChg chg="add mod">
          <ac:chgData name="Tobias Busch" userId="362d589e82b8e661" providerId="LiveId" clId="{FDBDCDD8-3828-4DB8-B75F-ED1808F246CD}" dt="2020-11-30T23:31:13.847" v="9026"/>
          <ac:inkMkLst>
            <pc:docMk/>
            <pc:sldMk cId="3795642013" sldId="274"/>
            <ac:inkMk id="78" creationId="{F823259F-BEA0-4F2C-8CA8-6002E8CF4200}"/>
          </ac:inkMkLst>
        </pc:inkChg>
        <pc:inkChg chg="add mod">
          <ac:chgData name="Tobias Busch" userId="362d589e82b8e661" providerId="LiveId" clId="{FDBDCDD8-3828-4DB8-B75F-ED1808F246CD}" dt="2020-11-30T23:31:13.847" v="9026"/>
          <ac:inkMkLst>
            <pc:docMk/>
            <pc:sldMk cId="3795642013" sldId="274"/>
            <ac:inkMk id="79" creationId="{EE003112-F0A1-4AB1-9643-108F86C952CE}"/>
          </ac:inkMkLst>
        </pc:inkChg>
        <pc:inkChg chg="add mod">
          <ac:chgData name="Tobias Busch" userId="362d589e82b8e661" providerId="LiveId" clId="{FDBDCDD8-3828-4DB8-B75F-ED1808F246CD}" dt="2020-11-30T23:31:13.847" v="9026"/>
          <ac:inkMkLst>
            <pc:docMk/>
            <pc:sldMk cId="3795642013" sldId="274"/>
            <ac:inkMk id="80" creationId="{197A009A-C8F4-46F5-8488-D0FA86072B38}"/>
          </ac:inkMkLst>
        </pc:inkChg>
        <pc:inkChg chg="add mod">
          <ac:chgData name="Tobias Busch" userId="362d589e82b8e661" providerId="LiveId" clId="{FDBDCDD8-3828-4DB8-B75F-ED1808F246CD}" dt="2020-11-30T23:31:13.847" v="9026"/>
          <ac:inkMkLst>
            <pc:docMk/>
            <pc:sldMk cId="3795642013" sldId="274"/>
            <ac:inkMk id="81" creationId="{4F8A2BA8-420C-4D42-A28C-6D0936B5904F}"/>
          </ac:inkMkLst>
        </pc:inkChg>
        <pc:inkChg chg="add mod">
          <ac:chgData name="Tobias Busch" userId="362d589e82b8e661" providerId="LiveId" clId="{FDBDCDD8-3828-4DB8-B75F-ED1808F246CD}" dt="2020-11-30T23:31:13.847" v="9026"/>
          <ac:inkMkLst>
            <pc:docMk/>
            <pc:sldMk cId="3795642013" sldId="274"/>
            <ac:inkMk id="82" creationId="{379380D5-5670-45F8-905F-F4B1EB9300A2}"/>
          </ac:inkMkLst>
        </pc:inkChg>
        <pc:inkChg chg="add mod">
          <ac:chgData name="Tobias Busch" userId="362d589e82b8e661" providerId="LiveId" clId="{FDBDCDD8-3828-4DB8-B75F-ED1808F246CD}" dt="2020-11-30T23:31:13.847" v="9026"/>
          <ac:inkMkLst>
            <pc:docMk/>
            <pc:sldMk cId="3795642013" sldId="274"/>
            <ac:inkMk id="83" creationId="{D780C0CE-C40D-46CF-8D7F-746ED64CB14D}"/>
          </ac:inkMkLst>
        </pc:inkChg>
        <pc:inkChg chg="add mod">
          <ac:chgData name="Tobias Busch" userId="362d589e82b8e661" providerId="LiveId" clId="{FDBDCDD8-3828-4DB8-B75F-ED1808F246CD}" dt="2020-11-30T23:31:13.847" v="9026"/>
          <ac:inkMkLst>
            <pc:docMk/>
            <pc:sldMk cId="3795642013" sldId="274"/>
            <ac:inkMk id="84" creationId="{C4066119-E9B7-49BD-9A16-BF48DBB7CBBE}"/>
          </ac:inkMkLst>
        </pc:inkChg>
        <pc:inkChg chg="add mod">
          <ac:chgData name="Tobias Busch" userId="362d589e82b8e661" providerId="LiveId" clId="{FDBDCDD8-3828-4DB8-B75F-ED1808F246CD}" dt="2020-11-30T23:31:13.847" v="9026"/>
          <ac:inkMkLst>
            <pc:docMk/>
            <pc:sldMk cId="3795642013" sldId="274"/>
            <ac:inkMk id="85" creationId="{86ED44EB-1D6B-404D-97FB-A83D23C058E4}"/>
          </ac:inkMkLst>
        </pc:inkChg>
        <pc:inkChg chg="add mod">
          <ac:chgData name="Tobias Busch" userId="362d589e82b8e661" providerId="LiveId" clId="{FDBDCDD8-3828-4DB8-B75F-ED1808F246CD}" dt="2020-11-30T23:36:25.531" v="9086"/>
          <ac:inkMkLst>
            <pc:docMk/>
            <pc:sldMk cId="3795642013" sldId="274"/>
            <ac:inkMk id="87" creationId="{379B7B8D-127B-4BA7-87AE-BE8AD9EEC7E9}"/>
          </ac:inkMkLst>
        </pc:inkChg>
        <pc:inkChg chg="add mod">
          <ac:chgData name="Tobias Busch" userId="362d589e82b8e661" providerId="LiveId" clId="{FDBDCDD8-3828-4DB8-B75F-ED1808F246CD}" dt="2020-11-30T23:36:25.531" v="9086"/>
          <ac:inkMkLst>
            <pc:docMk/>
            <pc:sldMk cId="3795642013" sldId="274"/>
            <ac:inkMk id="88" creationId="{5BABB47B-56F3-4C41-9994-9CD623D91E30}"/>
          </ac:inkMkLst>
        </pc:inkChg>
        <pc:inkChg chg="add mod">
          <ac:chgData name="Tobias Busch" userId="362d589e82b8e661" providerId="LiveId" clId="{FDBDCDD8-3828-4DB8-B75F-ED1808F246CD}" dt="2020-11-30T23:36:25.531" v="9086"/>
          <ac:inkMkLst>
            <pc:docMk/>
            <pc:sldMk cId="3795642013" sldId="274"/>
            <ac:inkMk id="89" creationId="{66307585-184B-43F3-B24F-03CA0915C125}"/>
          </ac:inkMkLst>
        </pc:inkChg>
        <pc:inkChg chg="add mod">
          <ac:chgData name="Tobias Busch" userId="362d589e82b8e661" providerId="LiveId" clId="{FDBDCDD8-3828-4DB8-B75F-ED1808F246CD}" dt="2020-11-30T23:36:25.531" v="9086"/>
          <ac:inkMkLst>
            <pc:docMk/>
            <pc:sldMk cId="3795642013" sldId="274"/>
            <ac:inkMk id="90" creationId="{5650FFA1-2C7A-462D-9349-4E51897B84F4}"/>
          </ac:inkMkLst>
        </pc:inkChg>
        <pc:inkChg chg="add mod">
          <ac:chgData name="Tobias Busch" userId="362d589e82b8e661" providerId="LiveId" clId="{FDBDCDD8-3828-4DB8-B75F-ED1808F246CD}" dt="2020-11-30T23:36:25.531" v="9086"/>
          <ac:inkMkLst>
            <pc:docMk/>
            <pc:sldMk cId="3795642013" sldId="274"/>
            <ac:inkMk id="91" creationId="{C583055A-A20C-4FC7-A440-6AB025E46C04}"/>
          </ac:inkMkLst>
        </pc:inkChg>
        <pc:inkChg chg="add mod">
          <ac:chgData name="Tobias Busch" userId="362d589e82b8e661" providerId="LiveId" clId="{FDBDCDD8-3828-4DB8-B75F-ED1808F246CD}" dt="2020-11-30T23:36:25.531" v="9086"/>
          <ac:inkMkLst>
            <pc:docMk/>
            <pc:sldMk cId="3795642013" sldId="274"/>
            <ac:inkMk id="92" creationId="{10A562B0-B270-4751-8F7F-3BAED03C69BE}"/>
          </ac:inkMkLst>
        </pc:inkChg>
        <pc:inkChg chg="add mod">
          <ac:chgData name="Tobias Busch" userId="362d589e82b8e661" providerId="LiveId" clId="{FDBDCDD8-3828-4DB8-B75F-ED1808F246CD}" dt="2020-11-30T23:36:25.531" v="9086"/>
          <ac:inkMkLst>
            <pc:docMk/>
            <pc:sldMk cId="3795642013" sldId="274"/>
            <ac:inkMk id="93" creationId="{FC09A9C1-5BE2-4915-998B-8421E0F38ED7}"/>
          </ac:inkMkLst>
        </pc:inkChg>
        <pc:inkChg chg="add mod">
          <ac:chgData name="Tobias Busch" userId="362d589e82b8e661" providerId="LiveId" clId="{FDBDCDD8-3828-4DB8-B75F-ED1808F246CD}" dt="2020-11-30T23:36:25.531" v="9086"/>
          <ac:inkMkLst>
            <pc:docMk/>
            <pc:sldMk cId="3795642013" sldId="274"/>
            <ac:inkMk id="94" creationId="{8DE16EFF-FC35-4538-87C2-C52442351A3F}"/>
          </ac:inkMkLst>
        </pc:inkChg>
        <pc:inkChg chg="add mod">
          <ac:chgData name="Tobias Busch" userId="362d589e82b8e661" providerId="LiveId" clId="{FDBDCDD8-3828-4DB8-B75F-ED1808F246CD}" dt="2020-11-30T23:36:25.531" v="9086"/>
          <ac:inkMkLst>
            <pc:docMk/>
            <pc:sldMk cId="3795642013" sldId="274"/>
            <ac:inkMk id="95" creationId="{043DC036-EB6A-4B98-9460-2B14381C1B67}"/>
          </ac:inkMkLst>
        </pc:inkChg>
        <pc:inkChg chg="add mod">
          <ac:chgData name="Tobias Busch" userId="362d589e82b8e661" providerId="LiveId" clId="{FDBDCDD8-3828-4DB8-B75F-ED1808F246CD}" dt="2020-11-30T23:36:25.531" v="9086"/>
          <ac:inkMkLst>
            <pc:docMk/>
            <pc:sldMk cId="3795642013" sldId="274"/>
            <ac:inkMk id="96" creationId="{37910AD7-F26E-463E-A99E-F5F04325D274}"/>
          </ac:inkMkLst>
        </pc:inkChg>
        <pc:inkChg chg="add mod">
          <ac:chgData name="Tobias Busch" userId="362d589e82b8e661" providerId="LiveId" clId="{FDBDCDD8-3828-4DB8-B75F-ED1808F246CD}" dt="2020-11-30T23:36:25.531" v="9086"/>
          <ac:inkMkLst>
            <pc:docMk/>
            <pc:sldMk cId="3795642013" sldId="274"/>
            <ac:inkMk id="97" creationId="{1413CD22-007D-48E0-8A8F-57B3FAD34B0F}"/>
          </ac:inkMkLst>
        </pc:inkChg>
        <pc:inkChg chg="add mod">
          <ac:chgData name="Tobias Busch" userId="362d589e82b8e661" providerId="LiveId" clId="{FDBDCDD8-3828-4DB8-B75F-ED1808F246CD}" dt="2020-11-30T23:36:09.253" v="9081" actId="692"/>
          <ac:inkMkLst>
            <pc:docMk/>
            <pc:sldMk cId="3795642013" sldId="274"/>
            <ac:inkMk id="99" creationId="{C62B2236-D45E-400B-8103-E812179223C6}"/>
          </ac:inkMkLst>
        </pc:inkChg>
        <pc:inkChg chg="add del">
          <ac:chgData name="Tobias Busch" userId="362d589e82b8e661" providerId="LiveId" clId="{FDBDCDD8-3828-4DB8-B75F-ED1808F246CD}" dt="2020-11-30T23:36:17.894" v="9083" actId="9405"/>
          <ac:inkMkLst>
            <pc:docMk/>
            <pc:sldMk cId="3795642013" sldId="274"/>
            <ac:inkMk id="100" creationId="{5C73C964-3F2C-4723-A4A8-AED3CA4E1B27}"/>
          </ac:inkMkLst>
        </pc:inkChg>
        <pc:inkChg chg="add mod">
          <ac:chgData name="Tobias Busch" userId="362d589e82b8e661" providerId="LiveId" clId="{FDBDCDD8-3828-4DB8-B75F-ED1808F246CD}" dt="2020-11-30T23:36:25.531" v="9086"/>
          <ac:inkMkLst>
            <pc:docMk/>
            <pc:sldMk cId="3795642013" sldId="274"/>
            <ac:inkMk id="101" creationId="{A39763FD-F836-454E-9AF5-3FF7B497484E}"/>
          </ac:inkMkLst>
        </pc:inkChg>
        <pc:inkChg chg="add mod">
          <ac:chgData name="Tobias Busch" userId="362d589e82b8e661" providerId="LiveId" clId="{FDBDCDD8-3828-4DB8-B75F-ED1808F246CD}" dt="2020-11-30T23:36:25.531" v="9086"/>
          <ac:inkMkLst>
            <pc:docMk/>
            <pc:sldMk cId="3795642013" sldId="274"/>
            <ac:inkMk id="102" creationId="{9537AC36-621D-4958-A0CA-05F15CF4396F}"/>
          </ac:inkMkLst>
        </pc:inkChg>
      </pc:sldChg>
      <pc:sldChg chg="modSp add del">
        <pc:chgData name="Tobias Busch" userId="362d589e82b8e661" providerId="LiveId" clId="{FDBDCDD8-3828-4DB8-B75F-ED1808F246CD}" dt="2020-11-30T20:21:11.154" v="7303" actId="2696"/>
        <pc:sldMkLst>
          <pc:docMk/>
          <pc:sldMk cId="387819931" sldId="275"/>
        </pc:sldMkLst>
        <pc:spChg chg="mod">
          <ac:chgData name="Tobias Busch" userId="362d589e82b8e661" providerId="LiveId" clId="{FDBDCDD8-3828-4DB8-B75F-ED1808F246CD}" dt="2020-11-30T20:04:49.021" v="7007" actId="6549"/>
          <ac:spMkLst>
            <pc:docMk/>
            <pc:sldMk cId="387819931" sldId="275"/>
            <ac:spMk id="3" creationId="{22B59AE5-6F4E-4401-B4C1-14E139EC7EA4}"/>
          </ac:spMkLst>
        </pc:spChg>
        <pc:spChg chg="mod">
          <ac:chgData name="Tobias Busch" userId="362d589e82b8e661" providerId="LiveId" clId="{FDBDCDD8-3828-4DB8-B75F-ED1808F246CD}" dt="2020-11-30T18:14:24.151" v="6625" actId="207"/>
          <ac:spMkLst>
            <pc:docMk/>
            <pc:sldMk cId="387819931" sldId="275"/>
            <ac:spMk id="5" creationId="{02A0E9FC-662A-42C3-855F-9736A6D31DB0}"/>
          </ac:spMkLst>
        </pc:spChg>
        <pc:spChg chg="mod">
          <ac:chgData name="Tobias Busch" userId="362d589e82b8e661" providerId="LiveId" clId="{FDBDCDD8-3828-4DB8-B75F-ED1808F246CD}" dt="2020-11-30T18:14:28.763" v="6626" actId="207"/>
          <ac:spMkLst>
            <pc:docMk/>
            <pc:sldMk cId="387819931" sldId="275"/>
            <ac:spMk id="7" creationId="{E2A7E649-765E-4E58-A99B-E9C543E35D87}"/>
          </ac:spMkLst>
        </pc:spChg>
        <pc:spChg chg="mod">
          <ac:chgData name="Tobias Busch" userId="362d589e82b8e661" providerId="LiveId" clId="{FDBDCDD8-3828-4DB8-B75F-ED1808F246CD}" dt="2020-11-30T20:07:38.124" v="7044"/>
          <ac:spMkLst>
            <pc:docMk/>
            <pc:sldMk cId="387819931" sldId="275"/>
            <ac:spMk id="8" creationId="{9C7FCD73-0963-4F52-829E-3EF3785232E1}"/>
          </ac:spMkLst>
        </pc:spChg>
      </pc:sldChg>
      <pc:sldChg chg="addSp delSp modSp add del modTransition">
        <pc:chgData name="Tobias Busch" userId="362d589e82b8e661" providerId="LiveId" clId="{FDBDCDD8-3828-4DB8-B75F-ED1808F246CD}" dt="2020-11-30T23:15:47.114" v="8378" actId="2696"/>
        <pc:sldMkLst>
          <pc:docMk/>
          <pc:sldMk cId="3522970750" sldId="276"/>
        </pc:sldMkLst>
        <pc:spChg chg="del mod">
          <ac:chgData name="Tobias Busch" userId="362d589e82b8e661" providerId="LiveId" clId="{FDBDCDD8-3828-4DB8-B75F-ED1808F246CD}" dt="2020-11-30T20:21:22.517" v="7307" actId="478"/>
          <ac:spMkLst>
            <pc:docMk/>
            <pc:sldMk cId="3522970750" sldId="276"/>
            <ac:spMk id="3" creationId="{22B59AE5-6F4E-4401-B4C1-14E139EC7EA4}"/>
          </ac:spMkLst>
        </pc:spChg>
        <pc:spChg chg="mod">
          <ac:chgData name="Tobias Busch" userId="362d589e82b8e661" providerId="LiveId" clId="{FDBDCDD8-3828-4DB8-B75F-ED1808F246CD}" dt="2020-11-30T18:15:17.774" v="6635" actId="207"/>
          <ac:spMkLst>
            <pc:docMk/>
            <pc:sldMk cId="3522970750" sldId="276"/>
            <ac:spMk id="5" creationId="{02A0E9FC-662A-42C3-855F-9736A6D31DB0}"/>
          </ac:spMkLst>
        </pc:spChg>
        <pc:spChg chg="mod">
          <ac:chgData name="Tobias Busch" userId="362d589e82b8e661" providerId="LiveId" clId="{FDBDCDD8-3828-4DB8-B75F-ED1808F246CD}" dt="2020-11-30T20:07:51.252" v="7054" actId="20577"/>
          <ac:spMkLst>
            <pc:docMk/>
            <pc:sldMk cId="3522970750" sldId="276"/>
            <ac:spMk id="8" creationId="{9C7FCD73-0963-4F52-829E-3EF3785232E1}"/>
          </ac:spMkLst>
        </pc:spChg>
        <pc:spChg chg="add del mod">
          <ac:chgData name="Tobias Busch" userId="362d589e82b8e661" providerId="LiveId" clId="{FDBDCDD8-3828-4DB8-B75F-ED1808F246CD}" dt="2020-11-30T20:21:25.327" v="7308" actId="478"/>
          <ac:spMkLst>
            <pc:docMk/>
            <pc:sldMk cId="3522970750" sldId="276"/>
            <ac:spMk id="11" creationId="{D1A06C66-0990-47EB-8F1D-B6691F2C89FC}"/>
          </ac:spMkLst>
        </pc:spChg>
        <pc:spChg chg="add del">
          <ac:chgData name="Tobias Busch" userId="362d589e82b8e661" providerId="LiveId" clId="{FDBDCDD8-3828-4DB8-B75F-ED1808F246CD}" dt="2020-11-30T21:42:30.639" v="7679" actId="478"/>
          <ac:spMkLst>
            <pc:docMk/>
            <pc:sldMk cId="3522970750" sldId="276"/>
            <ac:spMk id="12" creationId="{6C35A5E1-1CDB-402B-8E58-977D9F92C9D7}"/>
          </ac:spMkLst>
        </pc:spChg>
        <pc:spChg chg="add del mod">
          <ac:chgData name="Tobias Busch" userId="362d589e82b8e661" providerId="LiveId" clId="{FDBDCDD8-3828-4DB8-B75F-ED1808F246CD}" dt="2020-11-30T21:42:33.245" v="7680" actId="478"/>
          <ac:spMkLst>
            <pc:docMk/>
            <pc:sldMk cId="3522970750" sldId="276"/>
            <ac:spMk id="14" creationId="{CCAB2147-39B2-4DA3-98EB-A5B8300F7490}"/>
          </ac:spMkLst>
        </pc:spChg>
        <pc:spChg chg="add del mod">
          <ac:chgData name="Tobias Busch" userId="362d589e82b8e661" providerId="LiveId" clId="{FDBDCDD8-3828-4DB8-B75F-ED1808F246CD}" dt="2020-11-30T22:31:40.781" v="8090" actId="478"/>
          <ac:spMkLst>
            <pc:docMk/>
            <pc:sldMk cId="3522970750" sldId="276"/>
            <ac:spMk id="15" creationId="{AFF5F426-E465-4908-A951-21A431E8ED20}"/>
          </ac:spMkLst>
        </pc:spChg>
        <pc:spChg chg="add del mod">
          <ac:chgData name="Tobias Busch" userId="362d589e82b8e661" providerId="LiveId" clId="{FDBDCDD8-3828-4DB8-B75F-ED1808F246CD}" dt="2020-11-30T22:33:59.781" v="8128" actId="478"/>
          <ac:spMkLst>
            <pc:docMk/>
            <pc:sldMk cId="3522970750" sldId="276"/>
            <ac:spMk id="16" creationId="{2184B7CB-56AA-4B5E-9A75-9B2AB8A9D409}"/>
          </ac:spMkLst>
        </pc:spChg>
        <pc:spChg chg="add mod">
          <ac:chgData name="Tobias Busch" userId="362d589e82b8e661" providerId="LiveId" clId="{FDBDCDD8-3828-4DB8-B75F-ED1808F246CD}" dt="2020-11-30T23:15:38.240" v="8377" actId="6549"/>
          <ac:spMkLst>
            <pc:docMk/>
            <pc:sldMk cId="3522970750" sldId="276"/>
            <ac:spMk id="17" creationId="{43E54077-4FE2-40EB-A8BE-9B1E37B760A9}"/>
          </ac:spMkLst>
        </pc:spChg>
        <pc:picChg chg="add del">
          <ac:chgData name="Tobias Busch" userId="362d589e82b8e661" providerId="LiveId" clId="{FDBDCDD8-3828-4DB8-B75F-ED1808F246CD}" dt="2020-11-30T20:11:35.430" v="7103" actId="478"/>
          <ac:picMkLst>
            <pc:docMk/>
            <pc:sldMk cId="3522970750" sldId="276"/>
            <ac:picMk id="9" creationId="{BD63A333-E7F3-4CEF-96AB-1C8F92179A23}"/>
          </ac:picMkLst>
        </pc:picChg>
        <pc:picChg chg="add del mod">
          <ac:chgData name="Tobias Busch" userId="362d589e82b8e661" providerId="LiveId" clId="{FDBDCDD8-3828-4DB8-B75F-ED1808F246CD}" dt="2020-11-30T22:33:57.196" v="8127" actId="478"/>
          <ac:picMkLst>
            <pc:docMk/>
            <pc:sldMk cId="3522970750" sldId="276"/>
            <ac:picMk id="10" creationId="{78D9F589-E3E9-4000-AC18-805D3000523B}"/>
          </ac:picMkLst>
        </pc:picChg>
      </pc:sldChg>
      <pc:sldChg chg="delSp modSp add del">
        <pc:chgData name="Tobias Busch" userId="362d589e82b8e661" providerId="LiveId" clId="{FDBDCDD8-3828-4DB8-B75F-ED1808F246CD}" dt="2020-11-30T21:36:29.290" v="7612" actId="2696"/>
        <pc:sldMkLst>
          <pc:docMk/>
          <pc:sldMk cId="3204788823" sldId="277"/>
        </pc:sldMkLst>
        <pc:spChg chg="mod">
          <ac:chgData name="Tobias Busch" userId="362d589e82b8e661" providerId="LiveId" clId="{FDBDCDD8-3828-4DB8-B75F-ED1808F246CD}" dt="2020-11-30T20:20:53.172" v="7300" actId="20577"/>
          <ac:spMkLst>
            <pc:docMk/>
            <pc:sldMk cId="3204788823" sldId="277"/>
            <ac:spMk id="5" creationId="{AD13A0F3-CB5A-4CB2-8F1C-C4F21B7A0570}"/>
          </ac:spMkLst>
        </pc:spChg>
        <pc:spChg chg="mod">
          <ac:chgData name="Tobias Busch" userId="362d589e82b8e661" providerId="LiveId" clId="{FDBDCDD8-3828-4DB8-B75F-ED1808F246CD}" dt="2020-11-30T20:07:20.621" v="7040"/>
          <ac:spMkLst>
            <pc:docMk/>
            <pc:sldMk cId="3204788823" sldId="277"/>
            <ac:spMk id="11" creationId="{2E4EA9BB-3464-4865-96B8-6526DB99BD76}"/>
          </ac:spMkLst>
        </pc:spChg>
        <pc:picChg chg="del">
          <ac:chgData name="Tobias Busch" userId="362d589e82b8e661" providerId="LiveId" clId="{FDBDCDD8-3828-4DB8-B75F-ED1808F246CD}" dt="2020-11-30T20:03:43.477" v="7000" actId="478"/>
          <ac:picMkLst>
            <pc:docMk/>
            <pc:sldMk cId="3204788823" sldId="277"/>
            <ac:picMk id="16" creationId="{66F28258-775D-4E3C-9F15-C1EF1F8A5195}"/>
          </ac:picMkLst>
        </pc:picChg>
        <pc:picChg chg="del">
          <ac:chgData name="Tobias Busch" userId="362d589e82b8e661" providerId="LiveId" clId="{FDBDCDD8-3828-4DB8-B75F-ED1808F246CD}" dt="2020-11-30T20:03:44.059" v="7001" actId="478"/>
          <ac:picMkLst>
            <pc:docMk/>
            <pc:sldMk cId="3204788823" sldId="277"/>
            <ac:picMk id="17" creationId="{5899C6C9-93BA-4921-9F2D-A56CB45084DD}"/>
          </ac:picMkLst>
        </pc:picChg>
      </pc:sldChg>
      <pc:sldChg chg="addSp delSp modSp add del">
        <pc:chgData name="Tobias Busch" userId="362d589e82b8e661" providerId="LiveId" clId="{FDBDCDD8-3828-4DB8-B75F-ED1808F246CD}" dt="2020-11-30T21:21:33.173" v="7546" actId="2696"/>
        <pc:sldMkLst>
          <pc:docMk/>
          <pc:sldMk cId="3342622308" sldId="278"/>
        </pc:sldMkLst>
        <pc:spChg chg="add del mod">
          <ac:chgData name="Tobias Busch" userId="362d589e82b8e661" providerId="LiveId" clId="{FDBDCDD8-3828-4DB8-B75F-ED1808F246CD}" dt="2020-11-30T20:22:17.495" v="7321" actId="478"/>
          <ac:spMkLst>
            <pc:docMk/>
            <pc:sldMk cId="3342622308" sldId="278"/>
            <ac:spMk id="3" creationId="{BA9FE135-5747-4ABF-9D9F-9B2946B7904E}"/>
          </ac:spMkLst>
        </pc:spChg>
        <pc:spChg chg="del mod">
          <ac:chgData name="Tobias Busch" userId="362d589e82b8e661" providerId="LiveId" clId="{FDBDCDD8-3828-4DB8-B75F-ED1808F246CD}" dt="2020-11-30T20:22:15.359" v="7320" actId="478"/>
          <ac:spMkLst>
            <pc:docMk/>
            <pc:sldMk cId="3342622308" sldId="278"/>
            <ac:spMk id="5" creationId="{AD13A0F3-CB5A-4CB2-8F1C-C4F21B7A0570}"/>
          </ac:spMkLst>
        </pc:spChg>
        <pc:spChg chg="mod">
          <ac:chgData name="Tobias Busch" userId="362d589e82b8e661" providerId="LiveId" clId="{FDBDCDD8-3828-4DB8-B75F-ED1808F246CD}" dt="2020-11-30T20:07:16.111" v="7039"/>
          <ac:spMkLst>
            <pc:docMk/>
            <pc:sldMk cId="3342622308" sldId="278"/>
            <ac:spMk id="11" creationId="{2E4EA9BB-3464-4865-96B8-6526DB99BD76}"/>
          </ac:spMkLst>
        </pc:spChg>
        <pc:picChg chg="del">
          <ac:chgData name="Tobias Busch" userId="362d589e82b8e661" providerId="LiveId" clId="{FDBDCDD8-3828-4DB8-B75F-ED1808F246CD}" dt="2020-11-30T20:03:38.603" v="6999" actId="478"/>
          <ac:picMkLst>
            <pc:docMk/>
            <pc:sldMk cId="3342622308" sldId="278"/>
            <ac:picMk id="16" creationId="{66F28258-775D-4E3C-9F15-C1EF1F8A5195}"/>
          </ac:picMkLst>
        </pc:picChg>
        <pc:picChg chg="del">
          <ac:chgData name="Tobias Busch" userId="362d589e82b8e661" providerId="LiveId" clId="{FDBDCDD8-3828-4DB8-B75F-ED1808F246CD}" dt="2020-11-30T21:15:09.176" v="7411"/>
          <ac:picMkLst>
            <pc:docMk/>
            <pc:sldMk cId="3342622308" sldId="278"/>
            <ac:picMk id="17" creationId="{5899C6C9-93BA-4921-9F2D-A56CB45084DD}"/>
          </ac:picMkLst>
        </pc:picChg>
      </pc:sldChg>
      <pc:sldChg chg="modSp add del">
        <pc:chgData name="Tobias Busch" userId="362d589e82b8e661" providerId="LiveId" clId="{FDBDCDD8-3828-4DB8-B75F-ED1808F246CD}" dt="2020-11-30T20:21:11.104" v="7301" actId="2696"/>
        <pc:sldMkLst>
          <pc:docMk/>
          <pc:sldMk cId="2733219354" sldId="279"/>
        </pc:sldMkLst>
        <pc:spChg chg="mod">
          <ac:chgData name="Tobias Busch" userId="362d589e82b8e661" providerId="LiveId" clId="{FDBDCDD8-3828-4DB8-B75F-ED1808F246CD}" dt="2020-11-30T20:04:06.766" v="7004" actId="6549"/>
          <ac:spMkLst>
            <pc:docMk/>
            <pc:sldMk cId="2733219354" sldId="279"/>
            <ac:spMk id="3" creationId="{22B59AE5-6F4E-4401-B4C1-14E139EC7EA4}"/>
          </ac:spMkLst>
        </pc:spChg>
        <pc:spChg chg="mod">
          <ac:chgData name="Tobias Busch" userId="362d589e82b8e661" providerId="LiveId" clId="{FDBDCDD8-3828-4DB8-B75F-ED1808F246CD}" dt="2020-11-30T20:07:28.275" v="7042"/>
          <ac:spMkLst>
            <pc:docMk/>
            <pc:sldMk cId="2733219354" sldId="279"/>
            <ac:spMk id="8" creationId="{9C7FCD73-0963-4F52-829E-3EF3785232E1}"/>
          </ac:spMkLst>
        </pc:spChg>
      </pc:sldChg>
      <pc:sldChg chg="modSp add del">
        <pc:chgData name="Tobias Busch" userId="362d589e82b8e661" providerId="LiveId" clId="{FDBDCDD8-3828-4DB8-B75F-ED1808F246CD}" dt="2020-11-30T20:21:11.124" v="7302" actId="2696"/>
        <pc:sldMkLst>
          <pc:docMk/>
          <pc:sldMk cId="3500043190" sldId="280"/>
        </pc:sldMkLst>
        <pc:spChg chg="mod">
          <ac:chgData name="Tobias Busch" userId="362d589e82b8e661" providerId="LiveId" clId="{FDBDCDD8-3828-4DB8-B75F-ED1808F246CD}" dt="2020-11-30T20:07:34.261" v="7043"/>
          <ac:spMkLst>
            <pc:docMk/>
            <pc:sldMk cId="3500043190" sldId="280"/>
            <ac:spMk id="8" creationId="{9C7FCD73-0963-4F52-829E-3EF3785232E1}"/>
          </ac:spMkLst>
        </pc:spChg>
      </pc:sldChg>
      <pc:sldChg chg="modSp add del">
        <pc:chgData name="Tobias Busch" userId="362d589e82b8e661" providerId="LiveId" clId="{FDBDCDD8-3828-4DB8-B75F-ED1808F246CD}" dt="2020-11-30T20:21:11.175" v="7304" actId="2696"/>
        <pc:sldMkLst>
          <pc:docMk/>
          <pc:sldMk cId="1290430365" sldId="281"/>
        </pc:sldMkLst>
        <pc:spChg chg="mod">
          <ac:chgData name="Tobias Busch" userId="362d589e82b8e661" providerId="LiveId" clId="{FDBDCDD8-3828-4DB8-B75F-ED1808F246CD}" dt="2020-11-30T20:15:28.303" v="7112" actId="6549"/>
          <ac:spMkLst>
            <pc:docMk/>
            <pc:sldMk cId="1290430365" sldId="281"/>
            <ac:spMk id="3" creationId="{22B59AE5-6F4E-4401-B4C1-14E139EC7EA4}"/>
          </ac:spMkLst>
        </pc:spChg>
        <pc:spChg chg="mod">
          <ac:chgData name="Tobias Busch" userId="362d589e82b8e661" providerId="LiveId" clId="{FDBDCDD8-3828-4DB8-B75F-ED1808F246CD}" dt="2020-11-30T20:07:42.077" v="7045"/>
          <ac:spMkLst>
            <pc:docMk/>
            <pc:sldMk cId="1290430365" sldId="281"/>
            <ac:spMk id="8" creationId="{9C7FCD73-0963-4F52-829E-3EF3785232E1}"/>
          </ac:spMkLst>
        </pc:spChg>
      </pc:sldChg>
      <pc:sldChg chg="delSp modSp add del">
        <pc:chgData name="Tobias Busch" userId="362d589e82b8e661" providerId="LiveId" clId="{FDBDCDD8-3828-4DB8-B75F-ED1808F246CD}" dt="2020-11-30T20:21:18.814" v="7306" actId="2696"/>
        <pc:sldMkLst>
          <pc:docMk/>
          <pc:sldMk cId="2045165671" sldId="282"/>
        </pc:sldMkLst>
        <pc:spChg chg="mod">
          <ac:chgData name="Tobias Busch" userId="362d589e82b8e661" providerId="LiveId" clId="{FDBDCDD8-3828-4DB8-B75F-ED1808F246CD}" dt="2020-11-30T20:10:48.301" v="7072" actId="20577"/>
          <ac:spMkLst>
            <pc:docMk/>
            <pc:sldMk cId="2045165671" sldId="282"/>
            <ac:spMk id="3" creationId="{22B59AE5-6F4E-4401-B4C1-14E139EC7EA4}"/>
          </ac:spMkLst>
        </pc:spChg>
        <pc:spChg chg="mod">
          <ac:chgData name="Tobias Busch" userId="362d589e82b8e661" providerId="LiveId" clId="{FDBDCDD8-3828-4DB8-B75F-ED1808F246CD}" dt="2020-11-30T20:07:57.628" v="7055"/>
          <ac:spMkLst>
            <pc:docMk/>
            <pc:sldMk cId="2045165671" sldId="282"/>
            <ac:spMk id="8" creationId="{9C7FCD73-0963-4F52-829E-3EF3785232E1}"/>
          </ac:spMkLst>
        </pc:spChg>
        <pc:picChg chg="del mod">
          <ac:chgData name="Tobias Busch" userId="362d589e82b8e661" providerId="LiveId" clId="{FDBDCDD8-3828-4DB8-B75F-ED1808F246CD}" dt="2020-11-30T20:11:39.028" v="7104"/>
          <ac:picMkLst>
            <pc:docMk/>
            <pc:sldMk cId="2045165671" sldId="282"/>
            <ac:picMk id="9" creationId="{BD63A333-E7F3-4CEF-96AB-1C8F92179A23}"/>
          </ac:picMkLst>
        </pc:picChg>
      </pc:sldChg>
      <pc:sldChg chg="modSp add del">
        <pc:chgData name="Tobias Busch" userId="362d589e82b8e661" providerId="LiveId" clId="{FDBDCDD8-3828-4DB8-B75F-ED1808F246CD}" dt="2020-11-30T20:21:11.199" v="7305" actId="2696"/>
        <pc:sldMkLst>
          <pc:docMk/>
          <pc:sldMk cId="3772914229" sldId="283"/>
        </pc:sldMkLst>
        <pc:spChg chg="mod">
          <ac:chgData name="Tobias Busch" userId="362d589e82b8e661" providerId="LiveId" clId="{FDBDCDD8-3828-4DB8-B75F-ED1808F246CD}" dt="2020-11-30T20:15:32.480" v="7113" actId="6549"/>
          <ac:spMkLst>
            <pc:docMk/>
            <pc:sldMk cId="3772914229" sldId="283"/>
            <ac:spMk id="3" creationId="{22B59AE5-6F4E-4401-B4C1-14E139EC7EA4}"/>
          </ac:spMkLst>
        </pc:spChg>
      </pc:sldChg>
      <pc:sldChg chg="addSp delSp modSp add modTransition modAnim modNotesTx">
        <pc:chgData name="Tobias Busch" userId="362d589e82b8e661" providerId="LiveId" clId="{FDBDCDD8-3828-4DB8-B75F-ED1808F246CD}" dt="2020-12-01T00:15:25.394" v="9663" actId="20577"/>
        <pc:sldMkLst>
          <pc:docMk/>
          <pc:sldMk cId="739828860" sldId="284"/>
        </pc:sldMkLst>
        <pc:spChg chg="del">
          <ac:chgData name="Tobias Busch" userId="362d589e82b8e661" providerId="LiveId" clId="{FDBDCDD8-3828-4DB8-B75F-ED1808F246CD}" dt="2020-11-30T20:21:45.136" v="7312" actId="478"/>
          <ac:spMkLst>
            <pc:docMk/>
            <pc:sldMk cId="739828860" sldId="284"/>
            <ac:spMk id="3" creationId="{22B59AE5-6F4E-4401-B4C1-14E139EC7EA4}"/>
          </ac:spMkLst>
        </pc:spChg>
        <pc:spChg chg="add del mod">
          <ac:chgData name="Tobias Busch" userId="362d589e82b8e661" providerId="LiveId" clId="{FDBDCDD8-3828-4DB8-B75F-ED1808F246CD}" dt="2020-11-30T20:21:47.521" v="7313" actId="478"/>
          <ac:spMkLst>
            <pc:docMk/>
            <pc:sldMk cId="739828860" sldId="284"/>
            <ac:spMk id="9" creationId="{54050E84-D820-4298-B0A7-E00326A82614}"/>
          </ac:spMkLst>
        </pc:spChg>
        <pc:spChg chg="add del">
          <ac:chgData name="Tobias Busch" userId="362d589e82b8e661" providerId="LiveId" clId="{FDBDCDD8-3828-4DB8-B75F-ED1808F246CD}" dt="2020-11-30T21:47:32.785" v="7728" actId="478"/>
          <ac:spMkLst>
            <pc:docMk/>
            <pc:sldMk cId="739828860" sldId="284"/>
            <ac:spMk id="10" creationId="{64B41DCD-320D-49D8-B2BD-4769E0900C1A}"/>
          </ac:spMkLst>
        </pc:spChg>
        <pc:spChg chg="add del mod">
          <ac:chgData name="Tobias Busch" userId="362d589e82b8e661" providerId="LiveId" clId="{FDBDCDD8-3828-4DB8-B75F-ED1808F246CD}" dt="2020-11-30T21:47:35.244" v="7729" actId="478"/>
          <ac:spMkLst>
            <pc:docMk/>
            <pc:sldMk cId="739828860" sldId="284"/>
            <ac:spMk id="12" creationId="{110A67CD-1C4A-4796-86B2-BA6C47FF82DC}"/>
          </ac:spMkLst>
        </pc:spChg>
        <pc:spChg chg="add mod">
          <ac:chgData name="Tobias Busch" userId="362d589e82b8e661" providerId="LiveId" clId="{FDBDCDD8-3828-4DB8-B75F-ED1808F246CD}" dt="2020-11-30T21:47:50.192" v="7749" actId="207"/>
          <ac:spMkLst>
            <pc:docMk/>
            <pc:sldMk cId="739828860" sldId="284"/>
            <ac:spMk id="13" creationId="{5F0AF5C7-AB6A-481C-8CAF-D0CB75D07E62}"/>
          </ac:spMkLst>
        </pc:spChg>
        <pc:grpChg chg="add mod">
          <ac:chgData name="Tobias Busch" userId="362d589e82b8e661" providerId="LiveId" clId="{FDBDCDD8-3828-4DB8-B75F-ED1808F246CD}" dt="2020-11-30T21:59:47.549" v="7831" actId="164"/>
          <ac:grpSpMkLst>
            <pc:docMk/>
            <pc:sldMk cId="739828860" sldId="284"/>
            <ac:grpSpMk id="15" creationId="{C509208F-CCEA-4A3B-BCDB-FC39BC036A17}"/>
          </ac:grpSpMkLst>
        </pc:grpChg>
        <pc:grpChg chg="add mod">
          <ac:chgData name="Tobias Busch" userId="362d589e82b8e661" providerId="LiveId" clId="{FDBDCDD8-3828-4DB8-B75F-ED1808F246CD}" dt="2020-11-30T21:59:47.549" v="7831" actId="164"/>
          <ac:grpSpMkLst>
            <pc:docMk/>
            <pc:sldMk cId="739828860" sldId="284"/>
            <ac:grpSpMk id="27" creationId="{0AD6DFAD-6507-4E18-BE9E-6D0B2F362871}"/>
          </ac:grpSpMkLst>
        </pc:grpChg>
        <pc:picChg chg="add del mod">
          <ac:chgData name="Tobias Busch" userId="362d589e82b8e661" providerId="LiveId" clId="{FDBDCDD8-3828-4DB8-B75F-ED1808F246CD}" dt="2020-11-30T21:50:25.452" v="7763" actId="478"/>
          <ac:picMkLst>
            <pc:docMk/>
            <pc:sldMk cId="739828860" sldId="284"/>
            <ac:picMk id="14" creationId="{7F72EBDB-56C1-408A-8AEA-398B2F4F5AEF}"/>
          </ac:picMkLst>
        </pc:picChg>
        <pc:picChg chg="del">
          <ac:chgData name="Tobias Busch" userId="362d589e82b8e661" providerId="LiveId" clId="{FDBDCDD8-3828-4DB8-B75F-ED1808F246CD}" dt="2020-11-30T21:49:19.268" v="7757" actId="478"/>
          <ac:picMkLst>
            <pc:docMk/>
            <pc:sldMk cId="739828860" sldId="284"/>
            <ac:picMk id="16" creationId="{996149E3-DC0D-4AD1-914F-7D6A59F044CB}"/>
          </ac:picMkLst>
        </pc:picChg>
        <pc:picChg chg="add del mod modCrop">
          <ac:chgData name="Tobias Busch" userId="362d589e82b8e661" providerId="LiveId" clId="{FDBDCDD8-3828-4DB8-B75F-ED1808F246CD}" dt="2020-11-30T21:51:07.501" v="7771" actId="478"/>
          <ac:picMkLst>
            <pc:docMk/>
            <pc:sldMk cId="739828860" sldId="284"/>
            <ac:picMk id="22" creationId="{ABE3851F-F2FD-4CE9-A0C0-33914B86C6D1}"/>
          </ac:picMkLst>
        </pc:picChg>
        <pc:picChg chg="add del mod">
          <ac:chgData name="Tobias Busch" userId="362d589e82b8e661" providerId="LiveId" clId="{FDBDCDD8-3828-4DB8-B75F-ED1808F246CD}" dt="2020-11-30T21:52:14.372" v="7776" actId="478"/>
          <ac:picMkLst>
            <pc:docMk/>
            <pc:sldMk cId="739828860" sldId="284"/>
            <ac:picMk id="23" creationId="{93B6F282-F5D5-4421-B222-DF145DBEA72B}"/>
          </ac:picMkLst>
        </pc:picChg>
        <pc:picChg chg="add mod">
          <ac:chgData name="Tobias Busch" userId="362d589e82b8e661" providerId="LiveId" clId="{FDBDCDD8-3828-4DB8-B75F-ED1808F246CD}" dt="2020-11-30T21:59:47.549" v="7831" actId="164"/>
          <ac:picMkLst>
            <pc:docMk/>
            <pc:sldMk cId="739828860" sldId="284"/>
            <ac:picMk id="24" creationId="{BB4E84A6-1FF0-49A5-9BBF-EB6FA4BB409F}"/>
          </ac:picMkLst>
        </pc:picChg>
        <pc:picChg chg="add del mod">
          <ac:chgData name="Tobias Busch" userId="362d589e82b8e661" providerId="LiveId" clId="{FDBDCDD8-3828-4DB8-B75F-ED1808F246CD}" dt="2020-11-30T21:57:42.405" v="7819" actId="478"/>
          <ac:picMkLst>
            <pc:docMk/>
            <pc:sldMk cId="739828860" sldId="284"/>
            <ac:picMk id="25" creationId="{6EA1BF95-0688-4EFD-AD3F-2443A291F07F}"/>
          </ac:picMkLst>
        </pc:picChg>
        <pc:picChg chg="add mod">
          <ac:chgData name="Tobias Busch" userId="362d589e82b8e661" providerId="LiveId" clId="{FDBDCDD8-3828-4DB8-B75F-ED1808F246CD}" dt="2020-11-30T21:58:49.037" v="7825" actId="1037"/>
          <ac:picMkLst>
            <pc:docMk/>
            <pc:sldMk cId="739828860" sldId="284"/>
            <ac:picMk id="26" creationId="{DADADD85-A06A-4314-8538-1192126D6284}"/>
          </ac:picMkLst>
        </pc:picChg>
        <pc:cxnChg chg="mod">
          <ac:chgData name="Tobias Busch" userId="362d589e82b8e661" providerId="LiveId" clId="{FDBDCDD8-3828-4DB8-B75F-ED1808F246CD}" dt="2020-11-30T21:49:30.790" v="7761" actId="14100"/>
          <ac:cxnSpMkLst>
            <pc:docMk/>
            <pc:sldMk cId="739828860" sldId="284"/>
            <ac:cxnSpMk id="19" creationId="{9B7983C5-19B9-457D-9D51-0A78B877C2AE}"/>
          </ac:cxnSpMkLst>
        </pc:cxnChg>
      </pc:sldChg>
      <pc:sldChg chg="add del">
        <pc:chgData name="Tobias Busch" userId="362d589e82b8e661" providerId="LiveId" clId="{FDBDCDD8-3828-4DB8-B75F-ED1808F246CD}" dt="2020-11-30T21:22:10.369" v="7547" actId="2696"/>
        <pc:sldMkLst>
          <pc:docMk/>
          <pc:sldMk cId="990649504" sldId="285"/>
        </pc:sldMkLst>
      </pc:sldChg>
      <pc:sldChg chg="addSp delSp modSp add delAnim modAnim modNotesTx">
        <pc:chgData name="Tobias Busch" userId="362d589e82b8e661" providerId="LiveId" clId="{FDBDCDD8-3828-4DB8-B75F-ED1808F246CD}" dt="2020-12-01T00:07:27.871" v="9259" actId="20577"/>
        <pc:sldMkLst>
          <pc:docMk/>
          <pc:sldMk cId="4127929246" sldId="286"/>
        </pc:sldMkLst>
        <pc:spChg chg="mod">
          <ac:chgData name="Tobias Busch" userId="362d589e82b8e661" providerId="LiveId" clId="{FDBDCDD8-3828-4DB8-B75F-ED1808F246CD}" dt="2020-11-30T21:45:37.981" v="7716" actId="255"/>
          <ac:spMkLst>
            <pc:docMk/>
            <pc:sldMk cId="4127929246" sldId="286"/>
            <ac:spMk id="24" creationId="{3EE65378-40BE-4D57-80E6-D24A18CE9897}"/>
          </ac:spMkLst>
        </pc:spChg>
        <pc:grpChg chg="del mod">
          <ac:chgData name="Tobias Busch" userId="362d589e82b8e661" providerId="LiveId" clId="{FDBDCDD8-3828-4DB8-B75F-ED1808F246CD}" dt="2020-11-30T23:22:35.158" v="8557"/>
          <ac:grpSpMkLst>
            <pc:docMk/>
            <pc:sldMk cId="4127929246" sldId="286"/>
            <ac:grpSpMk id="27" creationId="{D767B268-C594-4803-BFFD-36E699872A3B}"/>
          </ac:grpSpMkLst>
        </pc:grpChg>
        <pc:grpChg chg="del mod">
          <ac:chgData name="Tobias Busch" userId="362d589e82b8e661" providerId="LiveId" clId="{FDBDCDD8-3828-4DB8-B75F-ED1808F246CD}" dt="2020-11-30T23:22:35.158" v="8557"/>
          <ac:grpSpMkLst>
            <pc:docMk/>
            <pc:sldMk cId="4127929246" sldId="286"/>
            <ac:grpSpMk id="28" creationId="{A58516F9-35BC-41DD-AF1F-509AB3C2EF10}"/>
          </ac:grpSpMkLst>
        </pc:grpChg>
        <pc:grpChg chg="del mod">
          <ac:chgData name="Tobias Busch" userId="362d589e82b8e661" providerId="LiveId" clId="{FDBDCDD8-3828-4DB8-B75F-ED1808F246CD}" dt="2020-11-30T23:22:35.158" v="8557"/>
          <ac:grpSpMkLst>
            <pc:docMk/>
            <pc:sldMk cId="4127929246" sldId="286"/>
            <ac:grpSpMk id="49" creationId="{514F3685-6360-499E-BB04-BDD61B9A958C}"/>
          </ac:grpSpMkLst>
        </pc:grpChg>
        <pc:grpChg chg="del mod">
          <ac:chgData name="Tobias Busch" userId="362d589e82b8e661" providerId="LiveId" clId="{FDBDCDD8-3828-4DB8-B75F-ED1808F246CD}" dt="2020-11-30T23:22:35.158" v="8557"/>
          <ac:grpSpMkLst>
            <pc:docMk/>
            <pc:sldMk cId="4127929246" sldId="286"/>
            <ac:grpSpMk id="50" creationId="{CD26822B-6FB8-44B0-8505-72C830E0DF30}"/>
          </ac:grpSpMkLst>
        </pc:grpChg>
        <pc:grpChg chg="del mod">
          <ac:chgData name="Tobias Busch" userId="362d589e82b8e661" providerId="LiveId" clId="{FDBDCDD8-3828-4DB8-B75F-ED1808F246CD}" dt="2020-11-30T23:22:40.668" v="8569"/>
          <ac:grpSpMkLst>
            <pc:docMk/>
            <pc:sldMk cId="4127929246" sldId="286"/>
            <ac:grpSpMk id="51" creationId="{34FD30E3-B08F-4964-A4E6-41E337F96308}"/>
          </ac:grpSpMkLst>
        </pc:grpChg>
        <pc:grpChg chg="del mod">
          <ac:chgData name="Tobias Busch" userId="362d589e82b8e661" providerId="LiveId" clId="{FDBDCDD8-3828-4DB8-B75F-ED1808F246CD}" dt="2020-11-30T23:22:40.668" v="8569"/>
          <ac:grpSpMkLst>
            <pc:docMk/>
            <pc:sldMk cId="4127929246" sldId="286"/>
            <ac:grpSpMk id="63" creationId="{9915C129-31F3-4EF4-9FB7-AC8F5DBC38C3}"/>
          </ac:grpSpMkLst>
        </pc:grpChg>
        <pc:grpChg chg="del mod">
          <ac:chgData name="Tobias Busch" userId="362d589e82b8e661" providerId="LiveId" clId="{FDBDCDD8-3828-4DB8-B75F-ED1808F246CD}" dt="2020-11-30T23:22:48.708" v="8582"/>
          <ac:grpSpMkLst>
            <pc:docMk/>
            <pc:sldMk cId="4127929246" sldId="286"/>
            <ac:grpSpMk id="64" creationId="{1480DFCF-4945-48F0-97B5-57ABAA66FCC7}"/>
          </ac:grpSpMkLst>
        </pc:grpChg>
        <pc:grpChg chg="del mod">
          <ac:chgData name="Tobias Busch" userId="362d589e82b8e661" providerId="LiveId" clId="{FDBDCDD8-3828-4DB8-B75F-ED1808F246CD}" dt="2020-11-30T23:22:48.708" v="8582"/>
          <ac:grpSpMkLst>
            <pc:docMk/>
            <pc:sldMk cId="4127929246" sldId="286"/>
            <ac:grpSpMk id="77" creationId="{020DB2DB-6929-43B8-B0A8-766C6DD3B2BE}"/>
          </ac:grpSpMkLst>
        </pc:grpChg>
        <pc:grpChg chg="del mod">
          <ac:chgData name="Tobias Busch" userId="362d589e82b8e661" providerId="LiveId" clId="{FDBDCDD8-3828-4DB8-B75F-ED1808F246CD}" dt="2020-11-30T23:24:46.097" v="8724"/>
          <ac:grpSpMkLst>
            <pc:docMk/>
            <pc:sldMk cId="4127929246" sldId="286"/>
            <ac:grpSpMk id="78" creationId="{631DAF1A-D17D-4B4D-AEDC-073B5D4D5A94}"/>
          </ac:grpSpMkLst>
        </pc:grpChg>
        <pc:grpChg chg="del mod">
          <ac:chgData name="Tobias Busch" userId="362d589e82b8e661" providerId="LiveId" clId="{FDBDCDD8-3828-4DB8-B75F-ED1808F246CD}" dt="2020-11-30T23:25:16.832" v="8784"/>
          <ac:grpSpMkLst>
            <pc:docMk/>
            <pc:sldMk cId="4127929246" sldId="286"/>
            <ac:grpSpMk id="96" creationId="{DE4E84D5-D76F-49F4-A3F8-C741AC316822}"/>
          </ac:grpSpMkLst>
        </pc:grpChg>
        <pc:grpChg chg="del mod">
          <ac:chgData name="Tobias Busch" userId="362d589e82b8e661" providerId="LiveId" clId="{FDBDCDD8-3828-4DB8-B75F-ED1808F246CD}" dt="2020-11-30T23:25:16.832" v="8784"/>
          <ac:grpSpMkLst>
            <pc:docMk/>
            <pc:sldMk cId="4127929246" sldId="286"/>
            <ac:grpSpMk id="97" creationId="{FF6587EB-AFD1-4416-A239-38D5F719F269}"/>
          </ac:grpSpMkLst>
        </pc:grpChg>
        <pc:grpChg chg="del mod">
          <ac:chgData name="Tobias Busch" userId="362d589e82b8e661" providerId="LiveId" clId="{FDBDCDD8-3828-4DB8-B75F-ED1808F246CD}" dt="2020-11-30T23:25:16.832" v="8784"/>
          <ac:grpSpMkLst>
            <pc:docMk/>
            <pc:sldMk cId="4127929246" sldId="286"/>
            <ac:grpSpMk id="98" creationId="{D1C8CA58-2B9F-4A0B-AE2E-191355DFF5E0}"/>
          </ac:grpSpMkLst>
        </pc:grpChg>
        <pc:grpChg chg="del mod">
          <ac:chgData name="Tobias Busch" userId="362d589e82b8e661" providerId="LiveId" clId="{FDBDCDD8-3828-4DB8-B75F-ED1808F246CD}" dt="2020-11-30T23:25:16.832" v="8784"/>
          <ac:grpSpMkLst>
            <pc:docMk/>
            <pc:sldMk cId="4127929246" sldId="286"/>
            <ac:grpSpMk id="139" creationId="{7A9DDB99-B56A-40D9-919E-BE034258BC86}"/>
          </ac:grpSpMkLst>
        </pc:grpChg>
        <pc:grpChg chg="mod">
          <ac:chgData name="Tobias Busch" userId="362d589e82b8e661" providerId="LiveId" clId="{FDBDCDD8-3828-4DB8-B75F-ED1808F246CD}" dt="2020-11-30T23:33:13.642" v="9064" actId="692"/>
          <ac:grpSpMkLst>
            <pc:docMk/>
            <pc:sldMk cId="4127929246" sldId="286"/>
            <ac:grpSpMk id="140" creationId="{6AD24DC0-0DFB-4FD9-9A0E-8D74F01EBCA8}"/>
          </ac:grpSpMkLst>
        </pc:grpChg>
        <pc:picChg chg="add mod">
          <ac:chgData name="Tobias Busch" userId="362d589e82b8e661" providerId="LiveId" clId="{FDBDCDD8-3828-4DB8-B75F-ED1808F246CD}" dt="2020-11-30T21:17:32.181" v="7464" actId="1076"/>
          <ac:picMkLst>
            <pc:docMk/>
            <pc:sldMk cId="4127929246" sldId="286"/>
            <ac:picMk id="12" creationId="{8C5FBAFA-E8B2-4D75-B7DF-120F7788D52E}"/>
          </ac:picMkLst>
        </pc:picChg>
        <pc:picChg chg="del">
          <ac:chgData name="Tobias Busch" userId="362d589e82b8e661" providerId="LiveId" clId="{FDBDCDD8-3828-4DB8-B75F-ED1808F246CD}" dt="2020-11-30T21:14:18.574" v="7405" actId="478"/>
          <ac:picMkLst>
            <pc:docMk/>
            <pc:sldMk cId="4127929246" sldId="286"/>
            <ac:picMk id="15" creationId="{0C6DBB93-44BC-46C2-A628-D92E670D5277}"/>
          </ac:picMkLst>
        </pc:picChg>
        <pc:picChg chg="del">
          <ac:chgData name="Tobias Busch" userId="362d589e82b8e661" providerId="LiveId" clId="{FDBDCDD8-3828-4DB8-B75F-ED1808F246CD}" dt="2020-11-30T21:14:16.979" v="7404" actId="478"/>
          <ac:picMkLst>
            <pc:docMk/>
            <pc:sldMk cId="4127929246" sldId="286"/>
            <ac:picMk id="16" creationId="{66F28258-775D-4E3C-9F15-C1EF1F8A5195}"/>
          </ac:picMkLst>
        </pc:picChg>
        <pc:picChg chg="mod modCrop">
          <ac:chgData name="Tobias Busch" userId="362d589e82b8e661" providerId="LiveId" clId="{FDBDCDD8-3828-4DB8-B75F-ED1808F246CD}" dt="2020-11-30T21:17:06.868" v="7459" actId="1076"/>
          <ac:picMkLst>
            <pc:docMk/>
            <pc:sldMk cId="4127929246" sldId="286"/>
            <ac:picMk id="25" creationId="{968290E9-839D-4908-A30F-E2EF339936AF}"/>
          </ac:picMkLst>
        </pc:picChg>
        <pc:inkChg chg="add del mod">
          <ac:chgData name="Tobias Busch" userId="362d589e82b8e661" providerId="LiveId" clId="{FDBDCDD8-3828-4DB8-B75F-ED1808F246CD}" dt="2020-11-30T23:24:46.083" v="8683"/>
          <ac:inkMkLst>
            <pc:docMk/>
            <pc:sldMk cId="4127929246" sldId="286"/>
            <ac:inkMk id="2" creationId="{62ABAFD2-AA4E-4B27-88D7-0761EDDFB2E5}"/>
          </ac:inkMkLst>
        </pc:inkChg>
        <pc:inkChg chg="add del mod">
          <ac:chgData name="Tobias Busch" userId="362d589e82b8e661" providerId="LiveId" clId="{FDBDCDD8-3828-4DB8-B75F-ED1808F246CD}" dt="2020-11-30T23:24:46.096" v="8720"/>
          <ac:inkMkLst>
            <pc:docMk/>
            <pc:sldMk cId="4127929246" sldId="286"/>
            <ac:inkMk id="3" creationId="{B543A231-CEA0-45A4-8153-8E758035926E}"/>
          </ac:inkMkLst>
        </pc:inkChg>
        <pc:inkChg chg="add del mod">
          <ac:chgData name="Tobias Busch" userId="362d589e82b8e661" providerId="LiveId" clId="{FDBDCDD8-3828-4DB8-B75F-ED1808F246CD}" dt="2020-11-30T23:24:46.091" v="8704"/>
          <ac:inkMkLst>
            <pc:docMk/>
            <pc:sldMk cId="4127929246" sldId="286"/>
            <ac:inkMk id="4" creationId="{DB32292D-2024-460B-A580-0E3710BF3000}"/>
          </ac:inkMkLst>
        </pc:inkChg>
        <pc:inkChg chg="add del mod">
          <ac:chgData name="Tobias Busch" userId="362d589e82b8e661" providerId="LiveId" clId="{FDBDCDD8-3828-4DB8-B75F-ED1808F246CD}" dt="2020-11-30T23:24:46.089" v="8698"/>
          <ac:inkMkLst>
            <pc:docMk/>
            <pc:sldMk cId="4127929246" sldId="286"/>
            <ac:inkMk id="5" creationId="{BC3A3B93-7808-45A6-8CF1-88023B9EDA75}"/>
          </ac:inkMkLst>
        </pc:inkChg>
        <pc:inkChg chg="add del mod">
          <ac:chgData name="Tobias Busch" userId="362d589e82b8e661" providerId="LiveId" clId="{FDBDCDD8-3828-4DB8-B75F-ED1808F246CD}" dt="2020-11-30T23:24:46.088" v="8695"/>
          <ac:inkMkLst>
            <pc:docMk/>
            <pc:sldMk cId="4127929246" sldId="286"/>
            <ac:inkMk id="6" creationId="{B370BDAC-78B7-41E0-BD0B-9220ACA420E9}"/>
          </ac:inkMkLst>
        </pc:inkChg>
        <pc:inkChg chg="add del mod">
          <ac:chgData name="Tobias Busch" userId="362d589e82b8e661" providerId="LiveId" clId="{FDBDCDD8-3828-4DB8-B75F-ED1808F246CD}" dt="2020-11-30T23:24:46.079" v="8669"/>
          <ac:inkMkLst>
            <pc:docMk/>
            <pc:sldMk cId="4127929246" sldId="286"/>
            <ac:inkMk id="13" creationId="{FA6D8DFF-2A10-4E01-B562-DE7D52386015}"/>
          </ac:inkMkLst>
        </pc:inkChg>
        <pc:inkChg chg="add del mod">
          <ac:chgData name="Tobias Busch" userId="362d589e82b8e661" providerId="LiveId" clId="{FDBDCDD8-3828-4DB8-B75F-ED1808F246CD}" dt="2020-11-30T23:24:46.090" v="8700"/>
          <ac:inkMkLst>
            <pc:docMk/>
            <pc:sldMk cId="4127929246" sldId="286"/>
            <ac:inkMk id="14" creationId="{65ADF099-B832-4F36-94B2-2DB65E140E38}"/>
          </ac:inkMkLst>
        </pc:inkChg>
        <pc:inkChg chg="add del mod">
          <ac:chgData name="Tobias Busch" userId="362d589e82b8e661" providerId="LiveId" clId="{FDBDCDD8-3828-4DB8-B75F-ED1808F246CD}" dt="2020-11-30T23:24:46.082" v="8679"/>
          <ac:inkMkLst>
            <pc:docMk/>
            <pc:sldMk cId="4127929246" sldId="286"/>
            <ac:inkMk id="17" creationId="{2A52873D-ABD2-443A-B16B-786F002122D4}"/>
          </ac:inkMkLst>
        </pc:inkChg>
        <pc:inkChg chg="add del mod">
          <ac:chgData name="Tobias Busch" userId="362d589e82b8e661" providerId="LiveId" clId="{FDBDCDD8-3828-4DB8-B75F-ED1808F246CD}" dt="2020-11-30T23:24:46.093" v="8709"/>
          <ac:inkMkLst>
            <pc:docMk/>
            <pc:sldMk cId="4127929246" sldId="286"/>
            <ac:inkMk id="18" creationId="{9040BE47-0EA9-4E41-962A-D411447A26E7}"/>
          </ac:inkMkLst>
        </pc:inkChg>
        <pc:inkChg chg="add del mod">
          <ac:chgData name="Tobias Busch" userId="362d589e82b8e661" providerId="LiveId" clId="{FDBDCDD8-3828-4DB8-B75F-ED1808F246CD}" dt="2020-11-30T23:24:46.094" v="8712"/>
          <ac:inkMkLst>
            <pc:docMk/>
            <pc:sldMk cId="4127929246" sldId="286"/>
            <ac:inkMk id="19" creationId="{F0733C83-6831-496E-A7FE-8E485EB75643}"/>
          </ac:inkMkLst>
        </pc:inkChg>
        <pc:inkChg chg="add del mod">
          <ac:chgData name="Tobias Busch" userId="362d589e82b8e661" providerId="LiveId" clId="{FDBDCDD8-3828-4DB8-B75F-ED1808F246CD}" dt="2020-11-30T23:24:46.087" v="8692"/>
          <ac:inkMkLst>
            <pc:docMk/>
            <pc:sldMk cId="4127929246" sldId="286"/>
            <ac:inkMk id="20" creationId="{CD286390-353A-4061-BA7B-0A8FF81CCE92}"/>
          </ac:inkMkLst>
        </pc:inkChg>
        <pc:inkChg chg="add del mod">
          <ac:chgData name="Tobias Busch" userId="362d589e82b8e661" providerId="LiveId" clId="{FDBDCDD8-3828-4DB8-B75F-ED1808F246CD}" dt="2020-11-30T23:24:46.083" v="8681"/>
          <ac:inkMkLst>
            <pc:docMk/>
            <pc:sldMk cId="4127929246" sldId="286"/>
            <ac:inkMk id="21" creationId="{8324FF52-723A-43D5-9679-314A9DEFD14C}"/>
          </ac:inkMkLst>
        </pc:inkChg>
        <pc:inkChg chg="add del mod">
          <ac:chgData name="Tobias Busch" userId="362d589e82b8e661" providerId="LiveId" clId="{FDBDCDD8-3828-4DB8-B75F-ED1808F246CD}" dt="2020-11-30T23:24:46.097" v="8725"/>
          <ac:inkMkLst>
            <pc:docMk/>
            <pc:sldMk cId="4127929246" sldId="286"/>
            <ac:inkMk id="22" creationId="{B1C2A8AF-2DF9-4F3E-B07B-AC08F5F55C7E}"/>
          </ac:inkMkLst>
        </pc:inkChg>
        <pc:inkChg chg="add del mod">
          <ac:chgData name="Tobias Busch" userId="362d589e82b8e661" providerId="LiveId" clId="{FDBDCDD8-3828-4DB8-B75F-ED1808F246CD}" dt="2020-11-30T23:24:46.095" v="8717"/>
          <ac:inkMkLst>
            <pc:docMk/>
            <pc:sldMk cId="4127929246" sldId="286"/>
            <ac:inkMk id="23" creationId="{4C9D7788-3E6C-4C4E-86B0-7A93E662E580}"/>
          </ac:inkMkLst>
        </pc:inkChg>
        <pc:inkChg chg="add del mod">
          <ac:chgData name="Tobias Busch" userId="362d589e82b8e661" providerId="LiveId" clId="{FDBDCDD8-3828-4DB8-B75F-ED1808F246CD}" dt="2020-11-30T23:24:46.095" v="8718"/>
          <ac:inkMkLst>
            <pc:docMk/>
            <pc:sldMk cId="4127929246" sldId="286"/>
            <ac:inkMk id="26" creationId="{BB1162C5-BE01-4615-9261-BEDC3B46334B}"/>
          </ac:inkMkLst>
        </pc:inkChg>
        <pc:inkChg chg="add del mod">
          <ac:chgData name="Tobias Busch" userId="362d589e82b8e661" providerId="LiveId" clId="{FDBDCDD8-3828-4DB8-B75F-ED1808F246CD}" dt="2020-11-30T23:24:46.093" v="8710"/>
          <ac:inkMkLst>
            <pc:docMk/>
            <pc:sldMk cId="4127929246" sldId="286"/>
            <ac:inkMk id="29" creationId="{824A2FB0-1743-4297-B952-05B930B062C8}"/>
          </ac:inkMkLst>
        </pc:inkChg>
        <pc:inkChg chg="add del mod">
          <ac:chgData name="Tobias Busch" userId="362d589e82b8e661" providerId="LiveId" clId="{FDBDCDD8-3828-4DB8-B75F-ED1808F246CD}" dt="2020-11-30T23:24:46.096" v="8721"/>
          <ac:inkMkLst>
            <pc:docMk/>
            <pc:sldMk cId="4127929246" sldId="286"/>
            <ac:inkMk id="30" creationId="{7BC080B0-1083-44FC-AF56-30F95DFD16D3}"/>
          </ac:inkMkLst>
        </pc:inkChg>
        <pc:inkChg chg="add del mod">
          <ac:chgData name="Tobias Busch" userId="362d589e82b8e661" providerId="LiveId" clId="{FDBDCDD8-3828-4DB8-B75F-ED1808F246CD}" dt="2020-11-30T23:24:46.085" v="8686"/>
          <ac:inkMkLst>
            <pc:docMk/>
            <pc:sldMk cId="4127929246" sldId="286"/>
            <ac:inkMk id="31" creationId="{A0F508AF-80CF-4E81-809E-F7BE784BE15E}"/>
          </ac:inkMkLst>
        </pc:inkChg>
        <pc:inkChg chg="add del mod">
          <ac:chgData name="Tobias Busch" userId="362d589e82b8e661" providerId="LiveId" clId="{FDBDCDD8-3828-4DB8-B75F-ED1808F246CD}" dt="2020-11-30T23:24:46.091" v="8703"/>
          <ac:inkMkLst>
            <pc:docMk/>
            <pc:sldMk cId="4127929246" sldId="286"/>
            <ac:inkMk id="32" creationId="{22251461-CDC4-49AE-9AAF-59487A1A7273}"/>
          </ac:inkMkLst>
        </pc:inkChg>
        <pc:inkChg chg="add del mod">
          <ac:chgData name="Tobias Busch" userId="362d589e82b8e661" providerId="LiveId" clId="{FDBDCDD8-3828-4DB8-B75F-ED1808F246CD}" dt="2020-11-30T23:24:46.094" v="8714"/>
          <ac:inkMkLst>
            <pc:docMk/>
            <pc:sldMk cId="4127929246" sldId="286"/>
            <ac:inkMk id="33" creationId="{161EB138-E020-4CE7-8B81-2EEA1F4EBC64}"/>
          </ac:inkMkLst>
        </pc:inkChg>
        <pc:inkChg chg="add del mod">
          <ac:chgData name="Tobias Busch" userId="362d589e82b8e661" providerId="LiveId" clId="{FDBDCDD8-3828-4DB8-B75F-ED1808F246CD}" dt="2020-11-30T23:24:46.092" v="8707"/>
          <ac:inkMkLst>
            <pc:docMk/>
            <pc:sldMk cId="4127929246" sldId="286"/>
            <ac:inkMk id="34" creationId="{25B39AF7-0E46-4BE1-AADF-0EDED37900B2}"/>
          </ac:inkMkLst>
        </pc:inkChg>
        <pc:inkChg chg="add del mod">
          <ac:chgData name="Tobias Busch" userId="362d589e82b8e661" providerId="LiveId" clId="{FDBDCDD8-3828-4DB8-B75F-ED1808F246CD}" dt="2020-11-30T23:24:46.078" v="8668"/>
          <ac:inkMkLst>
            <pc:docMk/>
            <pc:sldMk cId="4127929246" sldId="286"/>
            <ac:inkMk id="35" creationId="{220E8C1E-99AF-442C-8851-826239C274A9}"/>
          </ac:inkMkLst>
        </pc:inkChg>
        <pc:inkChg chg="add del mod">
          <ac:chgData name="Tobias Busch" userId="362d589e82b8e661" providerId="LiveId" clId="{FDBDCDD8-3828-4DB8-B75F-ED1808F246CD}" dt="2020-11-30T23:24:46.080" v="8673"/>
          <ac:inkMkLst>
            <pc:docMk/>
            <pc:sldMk cId="4127929246" sldId="286"/>
            <ac:inkMk id="36" creationId="{0B86F1F1-61FE-4532-8684-13153ED40FAF}"/>
          </ac:inkMkLst>
        </pc:inkChg>
        <pc:inkChg chg="add del mod">
          <ac:chgData name="Tobias Busch" userId="362d589e82b8e661" providerId="LiveId" clId="{FDBDCDD8-3828-4DB8-B75F-ED1808F246CD}" dt="2020-11-30T23:24:46.081" v="8675"/>
          <ac:inkMkLst>
            <pc:docMk/>
            <pc:sldMk cId="4127929246" sldId="286"/>
            <ac:inkMk id="37" creationId="{822BE9E4-6DF9-423B-8D88-6466F1DF31EB}"/>
          </ac:inkMkLst>
        </pc:inkChg>
        <pc:inkChg chg="add del mod">
          <ac:chgData name="Tobias Busch" userId="362d589e82b8e661" providerId="LiveId" clId="{FDBDCDD8-3828-4DB8-B75F-ED1808F246CD}" dt="2020-11-30T23:24:46.092" v="8706"/>
          <ac:inkMkLst>
            <pc:docMk/>
            <pc:sldMk cId="4127929246" sldId="286"/>
            <ac:inkMk id="38" creationId="{18AB064C-26A9-41B0-B6B9-7B3FAD93F1EC}"/>
          </ac:inkMkLst>
        </pc:inkChg>
        <pc:inkChg chg="add del mod">
          <ac:chgData name="Tobias Busch" userId="362d589e82b8e661" providerId="LiveId" clId="{FDBDCDD8-3828-4DB8-B75F-ED1808F246CD}" dt="2020-11-30T23:24:46.080" v="8671"/>
          <ac:inkMkLst>
            <pc:docMk/>
            <pc:sldMk cId="4127929246" sldId="286"/>
            <ac:inkMk id="39" creationId="{8F90DB8C-5F02-4B92-A10E-162BCA6B1B1C}"/>
          </ac:inkMkLst>
        </pc:inkChg>
        <pc:inkChg chg="add del mod">
          <ac:chgData name="Tobias Busch" userId="362d589e82b8e661" providerId="LiveId" clId="{FDBDCDD8-3828-4DB8-B75F-ED1808F246CD}" dt="2020-11-30T23:24:46.081" v="8676"/>
          <ac:inkMkLst>
            <pc:docMk/>
            <pc:sldMk cId="4127929246" sldId="286"/>
            <ac:inkMk id="40" creationId="{FDAD385E-8349-4371-B31D-3BC0F5DF2B23}"/>
          </ac:inkMkLst>
        </pc:inkChg>
        <pc:inkChg chg="add del mod">
          <ac:chgData name="Tobias Busch" userId="362d589e82b8e661" providerId="LiveId" clId="{FDBDCDD8-3828-4DB8-B75F-ED1808F246CD}" dt="2020-11-30T23:24:46.097" v="8723"/>
          <ac:inkMkLst>
            <pc:docMk/>
            <pc:sldMk cId="4127929246" sldId="286"/>
            <ac:inkMk id="41" creationId="{836236A0-12E8-4FDE-B518-D68266E89F2E}"/>
          </ac:inkMkLst>
        </pc:inkChg>
        <pc:inkChg chg="add del mod">
          <ac:chgData name="Tobias Busch" userId="362d589e82b8e661" providerId="LiveId" clId="{FDBDCDD8-3828-4DB8-B75F-ED1808F246CD}" dt="2020-11-30T23:24:46.096" v="8719"/>
          <ac:inkMkLst>
            <pc:docMk/>
            <pc:sldMk cId="4127929246" sldId="286"/>
            <ac:inkMk id="42" creationId="{79B1EEB9-DCA3-4CA5-8FE0-B3F20D3BCA71}"/>
          </ac:inkMkLst>
        </pc:inkChg>
        <pc:inkChg chg="add del mod">
          <ac:chgData name="Tobias Busch" userId="362d589e82b8e661" providerId="LiveId" clId="{FDBDCDD8-3828-4DB8-B75F-ED1808F246CD}" dt="2020-11-30T23:24:46.087" v="8691"/>
          <ac:inkMkLst>
            <pc:docMk/>
            <pc:sldMk cId="4127929246" sldId="286"/>
            <ac:inkMk id="43" creationId="{2DC7D705-6E81-4FA5-8EA0-A356AA09EA79}"/>
          </ac:inkMkLst>
        </pc:inkChg>
        <pc:inkChg chg="add del mod">
          <ac:chgData name="Tobias Busch" userId="362d589e82b8e661" providerId="LiveId" clId="{FDBDCDD8-3828-4DB8-B75F-ED1808F246CD}" dt="2020-11-30T23:24:46.083" v="8682"/>
          <ac:inkMkLst>
            <pc:docMk/>
            <pc:sldMk cId="4127929246" sldId="286"/>
            <ac:inkMk id="44" creationId="{F545133E-FF3F-4B1C-9AF7-624A4B7BE199}"/>
          </ac:inkMkLst>
        </pc:inkChg>
        <pc:inkChg chg="add del mod">
          <ac:chgData name="Tobias Busch" userId="362d589e82b8e661" providerId="LiveId" clId="{FDBDCDD8-3828-4DB8-B75F-ED1808F246CD}" dt="2020-11-30T23:24:46.084" v="8684"/>
          <ac:inkMkLst>
            <pc:docMk/>
            <pc:sldMk cId="4127929246" sldId="286"/>
            <ac:inkMk id="45" creationId="{56E42D59-C803-4A54-8604-58894CD5875F}"/>
          </ac:inkMkLst>
        </pc:inkChg>
        <pc:inkChg chg="add del mod">
          <ac:chgData name="Tobias Busch" userId="362d589e82b8e661" providerId="LiveId" clId="{FDBDCDD8-3828-4DB8-B75F-ED1808F246CD}" dt="2020-11-30T23:24:46.082" v="8680"/>
          <ac:inkMkLst>
            <pc:docMk/>
            <pc:sldMk cId="4127929246" sldId="286"/>
            <ac:inkMk id="46" creationId="{BFA638A3-0871-47E9-B02E-DEAFEA00D90E}"/>
          </ac:inkMkLst>
        </pc:inkChg>
        <pc:inkChg chg="add del mod">
          <ac:chgData name="Tobias Busch" userId="362d589e82b8e661" providerId="LiveId" clId="{FDBDCDD8-3828-4DB8-B75F-ED1808F246CD}" dt="2020-11-30T23:24:46.089" v="8699"/>
          <ac:inkMkLst>
            <pc:docMk/>
            <pc:sldMk cId="4127929246" sldId="286"/>
            <ac:inkMk id="47" creationId="{4D47B8AF-D3FE-4638-B483-B14228B630F8}"/>
          </ac:inkMkLst>
        </pc:inkChg>
        <pc:inkChg chg="add del mod">
          <ac:chgData name="Tobias Busch" userId="362d589e82b8e661" providerId="LiveId" clId="{FDBDCDD8-3828-4DB8-B75F-ED1808F246CD}" dt="2020-11-30T23:24:46.081" v="8674"/>
          <ac:inkMkLst>
            <pc:docMk/>
            <pc:sldMk cId="4127929246" sldId="286"/>
            <ac:inkMk id="48" creationId="{3DBDDAE0-2400-4296-BE6A-192F04EFAF2E}"/>
          </ac:inkMkLst>
        </pc:inkChg>
        <pc:inkChg chg="add del mod">
          <ac:chgData name="Tobias Busch" userId="362d589e82b8e661" providerId="LiveId" clId="{FDBDCDD8-3828-4DB8-B75F-ED1808F246CD}" dt="2020-11-30T23:24:46.089" v="8697"/>
          <ac:inkMkLst>
            <pc:docMk/>
            <pc:sldMk cId="4127929246" sldId="286"/>
            <ac:inkMk id="52" creationId="{70CAC060-D291-45C8-A581-ADCB8D6374E5}"/>
          </ac:inkMkLst>
        </pc:inkChg>
        <pc:inkChg chg="add del mod">
          <ac:chgData name="Tobias Busch" userId="362d589e82b8e661" providerId="LiveId" clId="{FDBDCDD8-3828-4DB8-B75F-ED1808F246CD}" dt="2020-11-30T23:24:46.079" v="8670"/>
          <ac:inkMkLst>
            <pc:docMk/>
            <pc:sldMk cId="4127929246" sldId="286"/>
            <ac:inkMk id="53" creationId="{0E656DC5-2C30-4489-ACB2-9004C1399DC7}"/>
          </ac:inkMkLst>
        </pc:inkChg>
        <pc:inkChg chg="add del mod">
          <ac:chgData name="Tobias Busch" userId="362d589e82b8e661" providerId="LiveId" clId="{FDBDCDD8-3828-4DB8-B75F-ED1808F246CD}" dt="2020-11-30T23:24:46.091" v="8705"/>
          <ac:inkMkLst>
            <pc:docMk/>
            <pc:sldMk cId="4127929246" sldId="286"/>
            <ac:inkMk id="54" creationId="{4C664A96-883D-4C22-8F67-044D32E13117}"/>
          </ac:inkMkLst>
        </pc:inkChg>
        <pc:inkChg chg="add del mod">
          <ac:chgData name="Tobias Busch" userId="362d589e82b8e661" providerId="LiveId" clId="{FDBDCDD8-3828-4DB8-B75F-ED1808F246CD}" dt="2020-11-30T23:24:46.095" v="8715"/>
          <ac:inkMkLst>
            <pc:docMk/>
            <pc:sldMk cId="4127929246" sldId="286"/>
            <ac:inkMk id="55" creationId="{22B3F71F-FEEF-4017-8A15-05C1771F4ECC}"/>
          </ac:inkMkLst>
        </pc:inkChg>
        <pc:inkChg chg="add del mod">
          <ac:chgData name="Tobias Busch" userId="362d589e82b8e661" providerId="LiveId" clId="{FDBDCDD8-3828-4DB8-B75F-ED1808F246CD}" dt="2020-11-30T23:24:46.086" v="8689"/>
          <ac:inkMkLst>
            <pc:docMk/>
            <pc:sldMk cId="4127929246" sldId="286"/>
            <ac:inkMk id="56" creationId="{F3B66F3F-6294-4695-ACA0-8525ED9E17D4}"/>
          </ac:inkMkLst>
        </pc:inkChg>
        <pc:inkChg chg="add del mod">
          <ac:chgData name="Tobias Busch" userId="362d589e82b8e661" providerId="LiveId" clId="{FDBDCDD8-3828-4DB8-B75F-ED1808F246CD}" dt="2020-11-30T23:24:46.082" v="8678"/>
          <ac:inkMkLst>
            <pc:docMk/>
            <pc:sldMk cId="4127929246" sldId="286"/>
            <ac:inkMk id="57" creationId="{B20C7831-3222-4EA9-9062-84D64BAEBC47}"/>
          </ac:inkMkLst>
        </pc:inkChg>
        <pc:inkChg chg="add del mod">
          <ac:chgData name="Tobias Busch" userId="362d589e82b8e661" providerId="LiveId" clId="{FDBDCDD8-3828-4DB8-B75F-ED1808F246CD}" dt="2020-11-30T23:24:46.092" v="8708"/>
          <ac:inkMkLst>
            <pc:docMk/>
            <pc:sldMk cId="4127929246" sldId="286"/>
            <ac:inkMk id="58" creationId="{20A433FF-BBB0-4E67-9828-BF4E51E8D700}"/>
          </ac:inkMkLst>
        </pc:inkChg>
        <pc:inkChg chg="add del mod">
          <ac:chgData name="Tobias Busch" userId="362d589e82b8e661" providerId="LiveId" clId="{FDBDCDD8-3828-4DB8-B75F-ED1808F246CD}" dt="2020-11-30T23:24:46.088" v="8696"/>
          <ac:inkMkLst>
            <pc:docMk/>
            <pc:sldMk cId="4127929246" sldId="286"/>
            <ac:inkMk id="59" creationId="{34C92909-04C1-4D3C-8720-64336847B5F6}"/>
          </ac:inkMkLst>
        </pc:inkChg>
        <pc:inkChg chg="add del mod">
          <ac:chgData name="Tobias Busch" userId="362d589e82b8e661" providerId="LiveId" clId="{FDBDCDD8-3828-4DB8-B75F-ED1808F246CD}" dt="2020-11-30T23:24:46.080" v="8672"/>
          <ac:inkMkLst>
            <pc:docMk/>
            <pc:sldMk cId="4127929246" sldId="286"/>
            <ac:inkMk id="60" creationId="{5456BFD4-B91B-4044-A159-C8AAE7E98C23}"/>
          </ac:inkMkLst>
        </pc:inkChg>
        <pc:inkChg chg="add del mod">
          <ac:chgData name="Tobias Busch" userId="362d589e82b8e661" providerId="LiveId" clId="{FDBDCDD8-3828-4DB8-B75F-ED1808F246CD}" dt="2020-11-30T23:24:46.096" v="8722"/>
          <ac:inkMkLst>
            <pc:docMk/>
            <pc:sldMk cId="4127929246" sldId="286"/>
            <ac:inkMk id="61" creationId="{B6A9C147-2B8B-42B6-B291-6E80B3461FF2}"/>
          </ac:inkMkLst>
        </pc:inkChg>
        <pc:inkChg chg="add del mod">
          <ac:chgData name="Tobias Busch" userId="362d589e82b8e661" providerId="LiveId" clId="{FDBDCDD8-3828-4DB8-B75F-ED1808F246CD}" dt="2020-11-30T23:24:46.087" v="8693"/>
          <ac:inkMkLst>
            <pc:docMk/>
            <pc:sldMk cId="4127929246" sldId="286"/>
            <ac:inkMk id="62" creationId="{2C62E024-D29C-4DAC-8068-0D5DEBF05586}"/>
          </ac:inkMkLst>
        </pc:inkChg>
        <pc:inkChg chg="add del mod">
          <ac:chgData name="Tobias Busch" userId="362d589e82b8e661" providerId="LiveId" clId="{FDBDCDD8-3828-4DB8-B75F-ED1808F246CD}" dt="2020-11-30T23:24:46.084" v="8685"/>
          <ac:inkMkLst>
            <pc:docMk/>
            <pc:sldMk cId="4127929246" sldId="286"/>
            <ac:inkMk id="65" creationId="{0594FECA-AEB4-459E-A026-6D614CD7FE5A}"/>
          </ac:inkMkLst>
        </pc:inkChg>
        <pc:inkChg chg="add del mod">
          <ac:chgData name="Tobias Busch" userId="362d589e82b8e661" providerId="LiveId" clId="{FDBDCDD8-3828-4DB8-B75F-ED1808F246CD}" dt="2020-11-30T23:24:46.090" v="8701"/>
          <ac:inkMkLst>
            <pc:docMk/>
            <pc:sldMk cId="4127929246" sldId="286"/>
            <ac:inkMk id="66" creationId="{D7ECB8CA-F095-4861-A19B-AA28BEE03FF5}"/>
          </ac:inkMkLst>
        </pc:inkChg>
        <pc:inkChg chg="add del mod">
          <ac:chgData name="Tobias Busch" userId="362d589e82b8e661" providerId="LiveId" clId="{FDBDCDD8-3828-4DB8-B75F-ED1808F246CD}" dt="2020-11-30T23:24:46.097" v="8724"/>
          <ac:inkMkLst>
            <pc:docMk/>
            <pc:sldMk cId="4127929246" sldId="286"/>
            <ac:inkMk id="67" creationId="{A0AF72EF-3376-4996-A8EE-0B37EBB03A2A}"/>
          </ac:inkMkLst>
        </pc:inkChg>
        <pc:inkChg chg="add del mod">
          <ac:chgData name="Tobias Busch" userId="362d589e82b8e661" providerId="LiveId" clId="{FDBDCDD8-3828-4DB8-B75F-ED1808F246CD}" dt="2020-11-30T23:24:46.095" v="8716"/>
          <ac:inkMkLst>
            <pc:docMk/>
            <pc:sldMk cId="4127929246" sldId="286"/>
            <ac:inkMk id="68" creationId="{04E6908D-7844-489F-8841-A5F27B0EE356}"/>
          </ac:inkMkLst>
        </pc:inkChg>
        <pc:inkChg chg="add del mod">
          <ac:chgData name="Tobias Busch" userId="362d589e82b8e661" providerId="LiveId" clId="{FDBDCDD8-3828-4DB8-B75F-ED1808F246CD}" dt="2020-11-30T23:24:46.091" v="8702"/>
          <ac:inkMkLst>
            <pc:docMk/>
            <pc:sldMk cId="4127929246" sldId="286"/>
            <ac:inkMk id="69" creationId="{879A1DBE-E127-47E2-81E6-BCA33895D534}"/>
          </ac:inkMkLst>
        </pc:inkChg>
        <pc:inkChg chg="add del mod">
          <ac:chgData name="Tobias Busch" userId="362d589e82b8e661" providerId="LiveId" clId="{FDBDCDD8-3828-4DB8-B75F-ED1808F246CD}" dt="2020-11-30T23:24:46.085" v="8687"/>
          <ac:inkMkLst>
            <pc:docMk/>
            <pc:sldMk cId="4127929246" sldId="286"/>
            <ac:inkMk id="70" creationId="{90664768-08B3-4859-A4AD-2138D1D2FC8E}"/>
          </ac:inkMkLst>
        </pc:inkChg>
        <pc:inkChg chg="add del mod">
          <ac:chgData name="Tobias Busch" userId="362d589e82b8e661" providerId="LiveId" clId="{FDBDCDD8-3828-4DB8-B75F-ED1808F246CD}" dt="2020-11-30T23:24:46.093" v="8711"/>
          <ac:inkMkLst>
            <pc:docMk/>
            <pc:sldMk cId="4127929246" sldId="286"/>
            <ac:inkMk id="71" creationId="{4885CD2A-CBE6-4080-A002-15B95E4CFC7A}"/>
          </ac:inkMkLst>
        </pc:inkChg>
        <pc:inkChg chg="add del mod">
          <ac:chgData name="Tobias Busch" userId="362d589e82b8e661" providerId="LiveId" clId="{FDBDCDD8-3828-4DB8-B75F-ED1808F246CD}" dt="2020-11-30T23:24:46.094" v="8713"/>
          <ac:inkMkLst>
            <pc:docMk/>
            <pc:sldMk cId="4127929246" sldId="286"/>
            <ac:inkMk id="72" creationId="{8BB23607-CF56-4395-926D-90ED80BD09A6}"/>
          </ac:inkMkLst>
        </pc:inkChg>
        <pc:inkChg chg="add del mod">
          <ac:chgData name="Tobias Busch" userId="362d589e82b8e661" providerId="LiveId" clId="{FDBDCDD8-3828-4DB8-B75F-ED1808F246CD}" dt="2020-11-30T23:24:46.086" v="8688"/>
          <ac:inkMkLst>
            <pc:docMk/>
            <pc:sldMk cId="4127929246" sldId="286"/>
            <ac:inkMk id="73" creationId="{FA1BB9DF-36B8-4874-98E7-39EC001782C9}"/>
          </ac:inkMkLst>
        </pc:inkChg>
        <pc:inkChg chg="add del mod">
          <ac:chgData name="Tobias Busch" userId="362d589e82b8e661" providerId="LiveId" clId="{FDBDCDD8-3828-4DB8-B75F-ED1808F246CD}" dt="2020-11-30T23:24:46.081" v="8677"/>
          <ac:inkMkLst>
            <pc:docMk/>
            <pc:sldMk cId="4127929246" sldId="286"/>
            <ac:inkMk id="74" creationId="{41883DA5-9553-46C0-897E-31DE715855D1}"/>
          </ac:inkMkLst>
        </pc:inkChg>
        <pc:inkChg chg="add del mod">
          <ac:chgData name="Tobias Busch" userId="362d589e82b8e661" providerId="LiveId" clId="{FDBDCDD8-3828-4DB8-B75F-ED1808F246CD}" dt="2020-11-30T23:24:46.088" v="8694"/>
          <ac:inkMkLst>
            <pc:docMk/>
            <pc:sldMk cId="4127929246" sldId="286"/>
            <ac:inkMk id="75" creationId="{89CB659B-AE76-4B64-AFBD-1F41B7E96151}"/>
          </ac:inkMkLst>
        </pc:inkChg>
        <pc:inkChg chg="add del mod">
          <ac:chgData name="Tobias Busch" userId="362d589e82b8e661" providerId="LiveId" clId="{FDBDCDD8-3828-4DB8-B75F-ED1808F246CD}" dt="2020-11-30T23:24:46.087" v="8690"/>
          <ac:inkMkLst>
            <pc:docMk/>
            <pc:sldMk cId="4127929246" sldId="286"/>
            <ac:inkMk id="76" creationId="{027B7DD1-C425-423E-8B07-B5E9DDF055B8}"/>
          </ac:inkMkLst>
        </pc:inkChg>
        <pc:inkChg chg="add mod">
          <ac:chgData name="Tobias Busch" userId="362d589e82b8e661" providerId="LiveId" clId="{FDBDCDD8-3828-4DB8-B75F-ED1808F246CD}" dt="2020-11-30T23:25:16.832" v="8784"/>
          <ac:inkMkLst>
            <pc:docMk/>
            <pc:sldMk cId="4127929246" sldId="286"/>
            <ac:inkMk id="79" creationId="{D873CF50-E093-428A-8802-8D8D9E624074}"/>
          </ac:inkMkLst>
        </pc:inkChg>
        <pc:inkChg chg="add mod">
          <ac:chgData name="Tobias Busch" userId="362d589e82b8e661" providerId="LiveId" clId="{FDBDCDD8-3828-4DB8-B75F-ED1808F246CD}" dt="2020-11-30T23:25:16.832" v="8784"/>
          <ac:inkMkLst>
            <pc:docMk/>
            <pc:sldMk cId="4127929246" sldId="286"/>
            <ac:inkMk id="80" creationId="{9F938224-A9D6-415B-B146-DAF5945AB8F5}"/>
          </ac:inkMkLst>
        </pc:inkChg>
        <pc:inkChg chg="add mod">
          <ac:chgData name="Tobias Busch" userId="362d589e82b8e661" providerId="LiveId" clId="{FDBDCDD8-3828-4DB8-B75F-ED1808F246CD}" dt="2020-11-30T23:25:16.832" v="8784"/>
          <ac:inkMkLst>
            <pc:docMk/>
            <pc:sldMk cId="4127929246" sldId="286"/>
            <ac:inkMk id="81" creationId="{DEE0B8F7-C47A-41A1-B430-63F4EFDA365E}"/>
          </ac:inkMkLst>
        </pc:inkChg>
        <pc:inkChg chg="add mod">
          <ac:chgData name="Tobias Busch" userId="362d589e82b8e661" providerId="LiveId" clId="{FDBDCDD8-3828-4DB8-B75F-ED1808F246CD}" dt="2020-11-30T23:25:16.832" v="8784"/>
          <ac:inkMkLst>
            <pc:docMk/>
            <pc:sldMk cId="4127929246" sldId="286"/>
            <ac:inkMk id="82" creationId="{7FA50327-1CBB-4254-BF1B-A98B446CB45D}"/>
          </ac:inkMkLst>
        </pc:inkChg>
        <pc:inkChg chg="add mod">
          <ac:chgData name="Tobias Busch" userId="362d589e82b8e661" providerId="LiveId" clId="{FDBDCDD8-3828-4DB8-B75F-ED1808F246CD}" dt="2020-11-30T23:25:16.832" v="8784"/>
          <ac:inkMkLst>
            <pc:docMk/>
            <pc:sldMk cId="4127929246" sldId="286"/>
            <ac:inkMk id="83" creationId="{7F2B2DF5-6026-4716-9A53-B1D53B2BEE8D}"/>
          </ac:inkMkLst>
        </pc:inkChg>
        <pc:inkChg chg="add mod">
          <ac:chgData name="Tobias Busch" userId="362d589e82b8e661" providerId="LiveId" clId="{FDBDCDD8-3828-4DB8-B75F-ED1808F246CD}" dt="2020-11-30T23:25:16.832" v="8784"/>
          <ac:inkMkLst>
            <pc:docMk/>
            <pc:sldMk cId="4127929246" sldId="286"/>
            <ac:inkMk id="84" creationId="{B7C76661-941C-47D6-B216-3DDD419A9722}"/>
          </ac:inkMkLst>
        </pc:inkChg>
        <pc:inkChg chg="add mod">
          <ac:chgData name="Tobias Busch" userId="362d589e82b8e661" providerId="LiveId" clId="{FDBDCDD8-3828-4DB8-B75F-ED1808F246CD}" dt="2020-11-30T23:25:16.832" v="8784"/>
          <ac:inkMkLst>
            <pc:docMk/>
            <pc:sldMk cId="4127929246" sldId="286"/>
            <ac:inkMk id="85" creationId="{1264FA1D-EFC5-4811-B4F1-7F0C8C380464}"/>
          </ac:inkMkLst>
        </pc:inkChg>
        <pc:inkChg chg="add mod">
          <ac:chgData name="Tobias Busch" userId="362d589e82b8e661" providerId="LiveId" clId="{FDBDCDD8-3828-4DB8-B75F-ED1808F246CD}" dt="2020-11-30T23:25:16.832" v="8784"/>
          <ac:inkMkLst>
            <pc:docMk/>
            <pc:sldMk cId="4127929246" sldId="286"/>
            <ac:inkMk id="86" creationId="{ED820A59-2246-4CAF-8CF7-79E14E4C3812}"/>
          </ac:inkMkLst>
        </pc:inkChg>
        <pc:inkChg chg="add mod">
          <ac:chgData name="Tobias Busch" userId="362d589e82b8e661" providerId="LiveId" clId="{FDBDCDD8-3828-4DB8-B75F-ED1808F246CD}" dt="2020-11-30T23:25:16.832" v="8784"/>
          <ac:inkMkLst>
            <pc:docMk/>
            <pc:sldMk cId="4127929246" sldId="286"/>
            <ac:inkMk id="87" creationId="{709C7AF4-543A-40EC-A02B-03D849E846FA}"/>
          </ac:inkMkLst>
        </pc:inkChg>
        <pc:inkChg chg="add mod">
          <ac:chgData name="Tobias Busch" userId="362d589e82b8e661" providerId="LiveId" clId="{FDBDCDD8-3828-4DB8-B75F-ED1808F246CD}" dt="2020-11-30T23:25:16.832" v="8784"/>
          <ac:inkMkLst>
            <pc:docMk/>
            <pc:sldMk cId="4127929246" sldId="286"/>
            <ac:inkMk id="88" creationId="{6C76E852-E435-43D4-A4D7-9BC2D896B0C5}"/>
          </ac:inkMkLst>
        </pc:inkChg>
        <pc:inkChg chg="add mod">
          <ac:chgData name="Tobias Busch" userId="362d589e82b8e661" providerId="LiveId" clId="{FDBDCDD8-3828-4DB8-B75F-ED1808F246CD}" dt="2020-11-30T23:25:16.832" v="8784"/>
          <ac:inkMkLst>
            <pc:docMk/>
            <pc:sldMk cId="4127929246" sldId="286"/>
            <ac:inkMk id="89" creationId="{017153F7-7C35-4280-82CB-9AB38A1EE959}"/>
          </ac:inkMkLst>
        </pc:inkChg>
        <pc:inkChg chg="add mod">
          <ac:chgData name="Tobias Busch" userId="362d589e82b8e661" providerId="LiveId" clId="{FDBDCDD8-3828-4DB8-B75F-ED1808F246CD}" dt="2020-11-30T23:25:16.832" v="8784"/>
          <ac:inkMkLst>
            <pc:docMk/>
            <pc:sldMk cId="4127929246" sldId="286"/>
            <ac:inkMk id="90" creationId="{08246AA4-E4BF-49BA-8693-8D1A5D09A618}"/>
          </ac:inkMkLst>
        </pc:inkChg>
        <pc:inkChg chg="add mod">
          <ac:chgData name="Tobias Busch" userId="362d589e82b8e661" providerId="LiveId" clId="{FDBDCDD8-3828-4DB8-B75F-ED1808F246CD}" dt="2020-11-30T23:25:16.832" v="8784"/>
          <ac:inkMkLst>
            <pc:docMk/>
            <pc:sldMk cId="4127929246" sldId="286"/>
            <ac:inkMk id="91" creationId="{B47E202B-1FC3-4B60-8C83-C75C1FC907B1}"/>
          </ac:inkMkLst>
        </pc:inkChg>
        <pc:inkChg chg="add mod">
          <ac:chgData name="Tobias Busch" userId="362d589e82b8e661" providerId="LiveId" clId="{FDBDCDD8-3828-4DB8-B75F-ED1808F246CD}" dt="2020-11-30T23:25:16.832" v="8784"/>
          <ac:inkMkLst>
            <pc:docMk/>
            <pc:sldMk cId="4127929246" sldId="286"/>
            <ac:inkMk id="92" creationId="{7E873902-06C2-4EF3-BB62-7043A06D693A}"/>
          </ac:inkMkLst>
        </pc:inkChg>
        <pc:inkChg chg="add mod">
          <ac:chgData name="Tobias Busch" userId="362d589e82b8e661" providerId="LiveId" clId="{FDBDCDD8-3828-4DB8-B75F-ED1808F246CD}" dt="2020-11-30T23:25:16.832" v="8784"/>
          <ac:inkMkLst>
            <pc:docMk/>
            <pc:sldMk cId="4127929246" sldId="286"/>
            <ac:inkMk id="93" creationId="{4798F40B-1388-4674-BF2C-4CC21D6D3F41}"/>
          </ac:inkMkLst>
        </pc:inkChg>
        <pc:inkChg chg="add mod">
          <ac:chgData name="Tobias Busch" userId="362d589e82b8e661" providerId="LiveId" clId="{FDBDCDD8-3828-4DB8-B75F-ED1808F246CD}" dt="2020-11-30T23:25:16.832" v="8784"/>
          <ac:inkMkLst>
            <pc:docMk/>
            <pc:sldMk cId="4127929246" sldId="286"/>
            <ac:inkMk id="94" creationId="{044A3720-D1B9-4DF9-9BD7-7B8DB2ECE444}"/>
          </ac:inkMkLst>
        </pc:inkChg>
        <pc:inkChg chg="add mod">
          <ac:chgData name="Tobias Busch" userId="362d589e82b8e661" providerId="LiveId" clId="{FDBDCDD8-3828-4DB8-B75F-ED1808F246CD}" dt="2020-11-30T23:25:16.832" v="8784"/>
          <ac:inkMkLst>
            <pc:docMk/>
            <pc:sldMk cId="4127929246" sldId="286"/>
            <ac:inkMk id="95" creationId="{8EB6493D-8631-42A7-AF81-83A9EED62174}"/>
          </ac:inkMkLst>
        </pc:inkChg>
        <pc:inkChg chg="add mod">
          <ac:chgData name="Tobias Busch" userId="362d589e82b8e661" providerId="LiveId" clId="{FDBDCDD8-3828-4DB8-B75F-ED1808F246CD}" dt="2020-11-30T23:25:16.832" v="8784"/>
          <ac:inkMkLst>
            <pc:docMk/>
            <pc:sldMk cId="4127929246" sldId="286"/>
            <ac:inkMk id="99" creationId="{50CD8A30-2A2D-4B40-A064-114198590F6A}"/>
          </ac:inkMkLst>
        </pc:inkChg>
        <pc:inkChg chg="add mod">
          <ac:chgData name="Tobias Busch" userId="362d589e82b8e661" providerId="LiveId" clId="{FDBDCDD8-3828-4DB8-B75F-ED1808F246CD}" dt="2020-11-30T23:25:16.832" v="8784"/>
          <ac:inkMkLst>
            <pc:docMk/>
            <pc:sldMk cId="4127929246" sldId="286"/>
            <ac:inkMk id="100" creationId="{864C3B95-9E11-4D41-BB42-F70F3BCFEA72}"/>
          </ac:inkMkLst>
        </pc:inkChg>
        <pc:inkChg chg="add mod">
          <ac:chgData name="Tobias Busch" userId="362d589e82b8e661" providerId="LiveId" clId="{FDBDCDD8-3828-4DB8-B75F-ED1808F246CD}" dt="2020-11-30T23:25:16.832" v="8784"/>
          <ac:inkMkLst>
            <pc:docMk/>
            <pc:sldMk cId="4127929246" sldId="286"/>
            <ac:inkMk id="101" creationId="{F7C97A07-30C2-436A-9CC5-8F07F908E5A5}"/>
          </ac:inkMkLst>
        </pc:inkChg>
        <pc:inkChg chg="add mod">
          <ac:chgData name="Tobias Busch" userId="362d589e82b8e661" providerId="LiveId" clId="{FDBDCDD8-3828-4DB8-B75F-ED1808F246CD}" dt="2020-11-30T23:25:16.832" v="8784"/>
          <ac:inkMkLst>
            <pc:docMk/>
            <pc:sldMk cId="4127929246" sldId="286"/>
            <ac:inkMk id="102" creationId="{941993D0-2264-45E3-B976-3844A8771C45}"/>
          </ac:inkMkLst>
        </pc:inkChg>
        <pc:inkChg chg="add mod">
          <ac:chgData name="Tobias Busch" userId="362d589e82b8e661" providerId="LiveId" clId="{FDBDCDD8-3828-4DB8-B75F-ED1808F246CD}" dt="2020-11-30T23:25:16.832" v="8784"/>
          <ac:inkMkLst>
            <pc:docMk/>
            <pc:sldMk cId="4127929246" sldId="286"/>
            <ac:inkMk id="103" creationId="{41CE583C-9EA1-4FBF-8BA1-3289B0D6AEF7}"/>
          </ac:inkMkLst>
        </pc:inkChg>
        <pc:inkChg chg="add mod">
          <ac:chgData name="Tobias Busch" userId="362d589e82b8e661" providerId="LiveId" clId="{FDBDCDD8-3828-4DB8-B75F-ED1808F246CD}" dt="2020-11-30T23:25:16.832" v="8784"/>
          <ac:inkMkLst>
            <pc:docMk/>
            <pc:sldMk cId="4127929246" sldId="286"/>
            <ac:inkMk id="104" creationId="{F4E8E424-5302-476E-BDCE-22DFF0CACDAC}"/>
          </ac:inkMkLst>
        </pc:inkChg>
        <pc:inkChg chg="add mod">
          <ac:chgData name="Tobias Busch" userId="362d589e82b8e661" providerId="LiveId" clId="{FDBDCDD8-3828-4DB8-B75F-ED1808F246CD}" dt="2020-11-30T23:25:16.832" v="8784"/>
          <ac:inkMkLst>
            <pc:docMk/>
            <pc:sldMk cId="4127929246" sldId="286"/>
            <ac:inkMk id="105" creationId="{4CAFD41F-FD5E-4B40-A4B9-BBC1775A0C92}"/>
          </ac:inkMkLst>
        </pc:inkChg>
        <pc:inkChg chg="add mod">
          <ac:chgData name="Tobias Busch" userId="362d589e82b8e661" providerId="LiveId" clId="{FDBDCDD8-3828-4DB8-B75F-ED1808F246CD}" dt="2020-11-30T23:25:16.832" v="8784"/>
          <ac:inkMkLst>
            <pc:docMk/>
            <pc:sldMk cId="4127929246" sldId="286"/>
            <ac:inkMk id="106" creationId="{770118CC-EB3E-4594-9F99-B3B80D538C55}"/>
          </ac:inkMkLst>
        </pc:inkChg>
        <pc:inkChg chg="add mod">
          <ac:chgData name="Tobias Busch" userId="362d589e82b8e661" providerId="LiveId" clId="{FDBDCDD8-3828-4DB8-B75F-ED1808F246CD}" dt="2020-11-30T23:25:16.832" v="8784"/>
          <ac:inkMkLst>
            <pc:docMk/>
            <pc:sldMk cId="4127929246" sldId="286"/>
            <ac:inkMk id="107" creationId="{6095B439-B5D2-415E-BA71-69E87D7AF4E0}"/>
          </ac:inkMkLst>
        </pc:inkChg>
        <pc:inkChg chg="add mod">
          <ac:chgData name="Tobias Busch" userId="362d589e82b8e661" providerId="LiveId" clId="{FDBDCDD8-3828-4DB8-B75F-ED1808F246CD}" dt="2020-11-30T23:25:16.832" v="8784"/>
          <ac:inkMkLst>
            <pc:docMk/>
            <pc:sldMk cId="4127929246" sldId="286"/>
            <ac:inkMk id="108" creationId="{C69CDBEC-9D47-4039-8278-5631D38B9A2A}"/>
          </ac:inkMkLst>
        </pc:inkChg>
        <pc:inkChg chg="add mod">
          <ac:chgData name="Tobias Busch" userId="362d589e82b8e661" providerId="LiveId" clId="{FDBDCDD8-3828-4DB8-B75F-ED1808F246CD}" dt="2020-11-30T23:25:16.832" v="8784"/>
          <ac:inkMkLst>
            <pc:docMk/>
            <pc:sldMk cId="4127929246" sldId="286"/>
            <ac:inkMk id="109" creationId="{D2C7E619-C223-4F31-888B-55FBE00D719B}"/>
          </ac:inkMkLst>
        </pc:inkChg>
        <pc:inkChg chg="add mod">
          <ac:chgData name="Tobias Busch" userId="362d589e82b8e661" providerId="LiveId" clId="{FDBDCDD8-3828-4DB8-B75F-ED1808F246CD}" dt="2020-11-30T23:25:16.832" v="8784"/>
          <ac:inkMkLst>
            <pc:docMk/>
            <pc:sldMk cId="4127929246" sldId="286"/>
            <ac:inkMk id="110" creationId="{A1C4FF45-6745-4218-873B-3FA11740A9BD}"/>
          </ac:inkMkLst>
        </pc:inkChg>
        <pc:inkChg chg="add mod">
          <ac:chgData name="Tobias Busch" userId="362d589e82b8e661" providerId="LiveId" clId="{FDBDCDD8-3828-4DB8-B75F-ED1808F246CD}" dt="2020-11-30T23:25:16.832" v="8784"/>
          <ac:inkMkLst>
            <pc:docMk/>
            <pc:sldMk cId="4127929246" sldId="286"/>
            <ac:inkMk id="111" creationId="{423F18B8-98BB-4EA7-A509-DEE196E4F622}"/>
          </ac:inkMkLst>
        </pc:inkChg>
        <pc:inkChg chg="add mod">
          <ac:chgData name="Tobias Busch" userId="362d589e82b8e661" providerId="LiveId" clId="{FDBDCDD8-3828-4DB8-B75F-ED1808F246CD}" dt="2020-11-30T23:25:16.832" v="8784"/>
          <ac:inkMkLst>
            <pc:docMk/>
            <pc:sldMk cId="4127929246" sldId="286"/>
            <ac:inkMk id="112" creationId="{4714635D-5A70-4E91-81BD-EA2E128FE4EC}"/>
          </ac:inkMkLst>
        </pc:inkChg>
        <pc:inkChg chg="add mod">
          <ac:chgData name="Tobias Busch" userId="362d589e82b8e661" providerId="LiveId" clId="{FDBDCDD8-3828-4DB8-B75F-ED1808F246CD}" dt="2020-11-30T23:25:16.832" v="8784"/>
          <ac:inkMkLst>
            <pc:docMk/>
            <pc:sldMk cId="4127929246" sldId="286"/>
            <ac:inkMk id="113" creationId="{B60F617E-26C3-41B1-B0B0-0A958C00E183}"/>
          </ac:inkMkLst>
        </pc:inkChg>
        <pc:inkChg chg="add mod">
          <ac:chgData name="Tobias Busch" userId="362d589e82b8e661" providerId="LiveId" clId="{FDBDCDD8-3828-4DB8-B75F-ED1808F246CD}" dt="2020-11-30T23:25:16.832" v="8784"/>
          <ac:inkMkLst>
            <pc:docMk/>
            <pc:sldMk cId="4127929246" sldId="286"/>
            <ac:inkMk id="114" creationId="{73A239F7-343D-4F93-A03C-2FB25B236176}"/>
          </ac:inkMkLst>
        </pc:inkChg>
        <pc:inkChg chg="add mod">
          <ac:chgData name="Tobias Busch" userId="362d589e82b8e661" providerId="LiveId" clId="{FDBDCDD8-3828-4DB8-B75F-ED1808F246CD}" dt="2020-11-30T23:25:16.832" v="8784"/>
          <ac:inkMkLst>
            <pc:docMk/>
            <pc:sldMk cId="4127929246" sldId="286"/>
            <ac:inkMk id="115" creationId="{E3B8F9EC-8019-499F-9795-75A4C2947117}"/>
          </ac:inkMkLst>
        </pc:inkChg>
        <pc:inkChg chg="add mod">
          <ac:chgData name="Tobias Busch" userId="362d589e82b8e661" providerId="LiveId" clId="{FDBDCDD8-3828-4DB8-B75F-ED1808F246CD}" dt="2020-11-30T23:25:16.832" v="8784"/>
          <ac:inkMkLst>
            <pc:docMk/>
            <pc:sldMk cId="4127929246" sldId="286"/>
            <ac:inkMk id="116" creationId="{FF352414-C171-4111-AC80-0887DCD0D19B}"/>
          </ac:inkMkLst>
        </pc:inkChg>
        <pc:inkChg chg="add mod">
          <ac:chgData name="Tobias Busch" userId="362d589e82b8e661" providerId="LiveId" clId="{FDBDCDD8-3828-4DB8-B75F-ED1808F246CD}" dt="2020-11-30T23:25:16.832" v="8784"/>
          <ac:inkMkLst>
            <pc:docMk/>
            <pc:sldMk cId="4127929246" sldId="286"/>
            <ac:inkMk id="117" creationId="{AADC51B3-C9C9-4B38-BDA8-FE1AF82CEE29}"/>
          </ac:inkMkLst>
        </pc:inkChg>
        <pc:inkChg chg="add mod">
          <ac:chgData name="Tobias Busch" userId="362d589e82b8e661" providerId="LiveId" clId="{FDBDCDD8-3828-4DB8-B75F-ED1808F246CD}" dt="2020-11-30T23:25:16.832" v="8784"/>
          <ac:inkMkLst>
            <pc:docMk/>
            <pc:sldMk cId="4127929246" sldId="286"/>
            <ac:inkMk id="118" creationId="{15169556-AA0D-4503-AECE-55133C315A35}"/>
          </ac:inkMkLst>
        </pc:inkChg>
        <pc:inkChg chg="add mod">
          <ac:chgData name="Tobias Busch" userId="362d589e82b8e661" providerId="LiveId" clId="{FDBDCDD8-3828-4DB8-B75F-ED1808F246CD}" dt="2020-11-30T23:25:16.832" v="8784"/>
          <ac:inkMkLst>
            <pc:docMk/>
            <pc:sldMk cId="4127929246" sldId="286"/>
            <ac:inkMk id="119" creationId="{7EA28182-505C-4590-BAD3-FD48F079150D}"/>
          </ac:inkMkLst>
        </pc:inkChg>
        <pc:inkChg chg="add mod">
          <ac:chgData name="Tobias Busch" userId="362d589e82b8e661" providerId="LiveId" clId="{FDBDCDD8-3828-4DB8-B75F-ED1808F246CD}" dt="2020-11-30T23:25:16.832" v="8784"/>
          <ac:inkMkLst>
            <pc:docMk/>
            <pc:sldMk cId="4127929246" sldId="286"/>
            <ac:inkMk id="120" creationId="{CC54F4AC-7B81-49F3-B486-B28CEC4DCE80}"/>
          </ac:inkMkLst>
        </pc:inkChg>
        <pc:inkChg chg="add mod">
          <ac:chgData name="Tobias Busch" userId="362d589e82b8e661" providerId="LiveId" clId="{FDBDCDD8-3828-4DB8-B75F-ED1808F246CD}" dt="2020-11-30T23:25:16.832" v="8784"/>
          <ac:inkMkLst>
            <pc:docMk/>
            <pc:sldMk cId="4127929246" sldId="286"/>
            <ac:inkMk id="121" creationId="{D4508A81-8589-4810-BA9A-B4A46783C317}"/>
          </ac:inkMkLst>
        </pc:inkChg>
        <pc:inkChg chg="add mod">
          <ac:chgData name="Tobias Busch" userId="362d589e82b8e661" providerId="LiveId" clId="{FDBDCDD8-3828-4DB8-B75F-ED1808F246CD}" dt="2020-11-30T23:25:16.832" v="8784"/>
          <ac:inkMkLst>
            <pc:docMk/>
            <pc:sldMk cId="4127929246" sldId="286"/>
            <ac:inkMk id="122" creationId="{BA8D4034-4E20-49D1-92DD-8EE1D657F745}"/>
          </ac:inkMkLst>
        </pc:inkChg>
        <pc:inkChg chg="add mod">
          <ac:chgData name="Tobias Busch" userId="362d589e82b8e661" providerId="LiveId" clId="{FDBDCDD8-3828-4DB8-B75F-ED1808F246CD}" dt="2020-11-30T23:25:16.832" v="8784"/>
          <ac:inkMkLst>
            <pc:docMk/>
            <pc:sldMk cId="4127929246" sldId="286"/>
            <ac:inkMk id="123" creationId="{08C56E6C-D002-46A5-B5C1-550DB03D05FE}"/>
          </ac:inkMkLst>
        </pc:inkChg>
        <pc:inkChg chg="add mod">
          <ac:chgData name="Tobias Busch" userId="362d589e82b8e661" providerId="LiveId" clId="{FDBDCDD8-3828-4DB8-B75F-ED1808F246CD}" dt="2020-11-30T23:25:16.832" v="8784"/>
          <ac:inkMkLst>
            <pc:docMk/>
            <pc:sldMk cId="4127929246" sldId="286"/>
            <ac:inkMk id="124" creationId="{317B9022-75B2-4556-B379-D179069265B1}"/>
          </ac:inkMkLst>
        </pc:inkChg>
        <pc:inkChg chg="add mod">
          <ac:chgData name="Tobias Busch" userId="362d589e82b8e661" providerId="LiveId" clId="{FDBDCDD8-3828-4DB8-B75F-ED1808F246CD}" dt="2020-11-30T23:25:16.832" v="8784"/>
          <ac:inkMkLst>
            <pc:docMk/>
            <pc:sldMk cId="4127929246" sldId="286"/>
            <ac:inkMk id="125" creationId="{8DFE373C-EDC1-451C-9BB8-68C5C896C5A8}"/>
          </ac:inkMkLst>
        </pc:inkChg>
        <pc:inkChg chg="add mod">
          <ac:chgData name="Tobias Busch" userId="362d589e82b8e661" providerId="LiveId" clId="{FDBDCDD8-3828-4DB8-B75F-ED1808F246CD}" dt="2020-11-30T23:25:16.832" v="8784"/>
          <ac:inkMkLst>
            <pc:docMk/>
            <pc:sldMk cId="4127929246" sldId="286"/>
            <ac:inkMk id="126" creationId="{EC61B154-935C-47A1-ABD4-5AA86B770CCB}"/>
          </ac:inkMkLst>
        </pc:inkChg>
        <pc:inkChg chg="add mod">
          <ac:chgData name="Tobias Busch" userId="362d589e82b8e661" providerId="LiveId" clId="{FDBDCDD8-3828-4DB8-B75F-ED1808F246CD}" dt="2020-11-30T23:25:16.832" v="8784"/>
          <ac:inkMkLst>
            <pc:docMk/>
            <pc:sldMk cId="4127929246" sldId="286"/>
            <ac:inkMk id="127" creationId="{8CE93D56-AC91-43C0-81B8-820D0D26A852}"/>
          </ac:inkMkLst>
        </pc:inkChg>
        <pc:inkChg chg="add mod">
          <ac:chgData name="Tobias Busch" userId="362d589e82b8e661" providerId="LiveId" clId="{FDBDCDD8-3828-4DB8-B75F-ED1808F246CD}" dt="2020-11-30T23:25:16.832" v="8784"/>
          <ac:inkMkLst>
            <pc:docMk/>
            <pc:sldMk cId="4127929246" sldId="286"/>
            <ac:inkMk id="128" creationId="{EB50800D-DC35-435F-B61B-303BF459096B}"/>
          </ac:inkMkLst>
        </pc:inkChg>
        <pc:inkChg chg="add mod">
          <ac:chgData name="Tobias Busch" userId="362d589e82b8e661" providerId="LiveId" clId="{FDBDCDD8-3828-4DB8-B75F-ED1808F246CD}" dt="2020-11-30T23:25:16.832" v="8784"/>
          <ac:inkMkLst>
            <pc:docMk/>
            <pc:sldMk cId="4127929246" sldId="286"/>
            <ac:inkMk id="129" creationId="{D8D37C01-97F3-446A-85F7-C186C1D02779}"/>
          </ac:inkMkLst>
        </pc:inkChg>
        <pc:inkChg chg="add mod">
          <ac:chgData name="Tobias Busch" userId="362d589e82b8e661" providerId="LiveId" clId="{FDBDCDD8-3828-4DB8-B75F-ED1808F246CD}" dt="2020-11-30T23:25:16.832" v="8784"/>
          <ac:inkMkLst>
            <pc:docMk/>
            <pc:sldMk cId="4127929246" sldId="286"/>
            <ac:inkMk id="130" creationId="{B2B01FC1-51CF-4058-9A9F-431EB2316E15}"/>
          </ac:inkMkLst>
        </pc:inkChg>
        <pc:inkChg chg="add mod">
          <ac:chgData name="Tobias Busch" userId="362d589e82b8e661" providerId="LiveId" clId="{FDBDCDD8-3828-4DB8-B75F-ED1808F246CD}" dt="2020-11-30T23:25:16.832" v="8784"/>
          <ac:inkMkLst>
            <pc:docMk/>
            <pc:sldMk cId="4127929246" sldId="286"/>
            <ac:inkMk id="131" creationId="{1275CC71-54E6-49EC-B8C5-6CA8AADEE80C}"/>
          </ac:inkMkLst>
        </pc:inkChg>
        <pc:inkChg chg="add mod">
          <ac:chgData name="Tobias Busch" userId="362d589e82b8e661" providerId="LiveId" clId="{FDBDCDD8-3828-4DB8-B75F-ED1808F246CD}" dt="2020-11-30T23:25:16.832" v="8784"/>
          <ac:inkMkLst>
            <pc:docMk/>
            <pc:sldMk cId="4127929246" sldId="286"/>
            <ac:inkMk id="132" creationId="{FDBF1FF2-1FB2-48C3-B1E8-ED496D8E87A3}"/>
          </ac:inkMkLst>
        </pc:inkChg>
        <pc:inkChg chg="add mod">
          <ac:chgData name="Tobias Busch" userId="362d589e82b8e661" providerId="LiveId" clId="{FDBDCDD8-3828-4DB8-B75F-ED1808F246CD}" dt="2020-11-30T23:25:16.832" v="8784"/>
          <ac:inkMkLst>
            <pc:docMk/>
            <pc:sldMk cId="4127929246" sldId="286"/>
            <ac:inkMk id="133" creationId="{ED1F51AD-6D3D-4FB1-A257-E513CA1D1684}"/>
          </ac:inkMkLst>
        </pc:inkChg>
        <pc:inkChg chg="add mod">
          <ac:chgData name="Tobias Busch" userId="362d589e82b8e661" providerId="LiveId" clId="{FDBDCDD8-3828-4DB8-B75F-ED1808F246CD}" dt="2020-11-30T23:25:16.832" v="8784"/>
          <ac:inkMkLst>
            <pc:docMk/>
            <pc:sldMk cId="4127929246" sldId="286"/>
            <ac:inkMk id="134" creationId="{B99859E9-B9EF-4C90-A1C6-E2CC375FCB7F}"/>
          </ac:inkMkLst>
        </pc:inkChg>
        <pc:inkChg chg="add mod">
          <ac:chgData name="Tobias Busch" userId="362d589e82b8e661" providerId="LiveId" clId="{FDBDCDD8-3828-4DB8-B75F-ED1808F246CD}" dt="2020-11-30T23:25:16.832" v="8784"/>
          <ac:inkMkLst>
            <pc:docMk/>
            <pc:sldMk cId="4127929246" sldId="286"/>
            <ac:inkMk id="135" creationId="{D3B8202C-C7FE-4A67-9329-C5EF0A87D353}"/>
          </ac:inkMkLst>
        </pc:inkChg>
        <pc:inkChg chg="add mod">
          <ac:chgData name="Tobias Busch" userId="362d589e82b8e661" providerId="LiveId" clId="{FDBDCDD8-3828-4DB8-B75F-ED1808F246CD}" dt="2020-11-30T23:25:16.832" v="8784"/>
          <ac:inkMkLst>
            <pc:docMk/>
            <pc:sldMk cId="4127929246" sldId="286"/>
            <ac:inkMk id="136" creationId="{B5FF67A5-9B26-4B52-A3DB-E8B81F2C4311}"/>
          </ac:inkMkLst>
        </pc:inkChg>
        <pc:inkChg chg="add mod">
          <ac:chgData name="Tobias Busch" userId="362d589e82b8e661" providerId="LiveId" clId="{FDBDCDD8-3828-4DB8-B75F-ED1808F246CD}" dt="2020-11-30T23:25:16.832" v="8784"/>
          <ac:inkMkLst>
            <pc:docMk/>
            <pc:sldMk cId="4127929246" sldId="286"/>
            <ac:inkMk id="137" creationId="{F37A41A9-A7E7-4435-87A4-D8EDA332F4B7}"/>
          </ac:inkMkLst>
        </pc:inkChg>
        <pc:inkChg chg="add mod">
          <ac:chgData name="Tobias Busch" userId="362d589e82b8e661" providerId="LiveId" clId="{FDBDCDD8-3828-4DB8-B75F-ED1808F246CD}" dt="2020-11-30T23:25:16.832" v="8784"/>
          <ac:inkMkLst>
            <pc:docMk/>
            <pc:sldMk cId="4127929246" sldId="286"/>
            <ac:inkMk id="138" creationId="{B57E79CF-E21E-460C-B9A4-683FDD8F9FDC}"/>
          </ac:inkMkLst>
        </pc:inkChg>
        <pc:inkChg chg="add mod">
          <ac:chgData name="Tobias Busch" userId="362d589e82b8e661" providerId="LiveId" clId="{FDBDCDD8-3828-4DB8-B75F-ED1808F246CD}" dt="2020-11-30T23:33:13.642" v="9064" actId="692"/>
          <ac:inkMkLst>
            <pc:docMk/>
            <pc:sldMk cId="4127929246" sldId="286"/>
            <ac:inkMk id="141" creationId="{A89F38E1-4EC3-4DFE-A4B5-8B75D6A4A077}"/>
          </ac:inkMkLst>
        </pc:inkChg>
        <pc:inkChg chg="add mod">
          <ac:chgData name="Tobias Busch" userId="362d589e82b8e661" providerId="LiveId" clId="{FDBDCDD8-3828-4DB8-B75F-ED1808F246CD}" dt="2020-11-30T23:33:13.642" v="9064" actId="692"/>
          <ac:inkMkLst>
            <pc:docMk/>
            <pc:sldMk cId="4127929246" sldId="286"/>
            <ac:inkMk id="142" creationId="{554DBD7A-6121-40A9-8CB6-E30CFB6D2B61}"/>
          </ac:inkMkLst>
        </pc:inkChg>
      </pc:sldChg>
      <pc:sldChg chg="addSp delSp modSp add delAnim modAnim modNotesTx">
        <pc:chgData name="Tobias Busch" userId="362d589e82b8e661" providerId="LiveId" clId="{FDBDCDD8-3828-4DB8-B75F-ED1808F246CD}" dt="2020-12-01T00:56:04.839" v="11308" actId="5793"/>
        <pc:sldMkLst>
          <pc:docMk/>
          <pc:sldMk cId="2637895786" sldId="287"/>
        </pc:sldMkLst>
        <pc:spChg chg="add mod">
          <ac:chgData name="Tobias Busch" userId="362d589e82b8e661" providerId="LiveId" clId="{FDBDCDD8-3828-4DB8-B75F-ED1808F246CD}" dt="2020-11-30T21:35:23.622" v="7609" actId="164"/>
          <ac:spMkLst>
            <pc:docMk/>
            <pc:sldMk cId="2637895786" sldId="287"/>
            <ac:spMk id="2" creationId="{36FE2DE5-380B-4BBF-BA23-314676C4FB1F}"/>
          </ac:spMkLst>
        </pc:spChg>
        <pc:spChg chg="mod">
          <ac:chgData name="Tobias Busch" userId="362d589e82b8e661" providerId="LiveId" clId="{FDBDCDD8-3828-4DB8-B75F-ED1808F246CD}" dt="2020-11-30T21:45:50.246" v="7721" actId="255"/>
          <ac:spMkLst>
            <pc:docMk/>
            <pc:sldMk cId="2637895786" sldId="287"/>
            <ac:spMk id="24" creationId="{3EE65378-40BE-4D57-80E6-D24A18CE9897}"/>
          </ac:spMkLst>
        </pc:spChg>
        <pc:grpChg chg="add mod">
          <ac:chgData name="Tobias Busch" userId="362d589e82b8e661" providerId="LiveId" clId="{FDBDCDD8-3828-4DB8-B75F-ED1808F246CD}" dt="2020-11-30T21:30:04.750" v="7595" actId="164"/>
          <ac:grpSpMkLst>
            <pc:docMk/>
            <pc:sldMk cId="2637895786" sldId="287"/>
            <ac:grpSpMk id="16" creationId="{032B026A-1180-4869-899D-90925816168E}"/>
          </ac:grpSpMkLst>
        </pc:grpChg>
        <pc:grpChg chg="add mod">
          <ac:chgData name="Tobias Busch" userId="362d589e82b8e661" providerId="LiveId" clId="{FDBDCDD8-3828-4DB8-B75F-ED1808F246CD}" dt="2020-11-30T21:35:20.655" v="7608" actId="164"/>
          <ac:grpSpMkLst>
            <pc:docMk/>
            <pc:sldMk cId="2637895786" sldId="287"/>
            <ac:grpSpMk id="17" creationId="{115D77BE-51A1-4440-AD01-250ECA04B143}"/>
          </ac:grpSpMkLst>
        </pc:grpChg>
        <pc:grpChg chg="add mod">
          <ac:chgData name="Tobias Busch" userId="362d589e82b8e661" providerId="LiveId" clId="{FDBDCDD8-3828-4DB8-B75F-ED1808F246CD}" dt="2020-11-30T21:35:23.622" v="7609" actId="164"/>
          <ac:grpSpMkLst>
            <pc:docMk/>
            <pc:sldMk cId="2637895786" sldId="287"/>
            <ac:grpSpMk id="18" creationId="{93D4796D-EE2E-4281-8988-30E49574E3DF}"/>
          </ac:grpSpMkLst>
        </pc:grpChg>
        <pc:picChg chg="del">
          <ac:chgData name="Tobias Busch" userId="362d589e82b8e661" providerId="LiveId" clId="{FDBDCDD8-3828-4DB8-B75F-ED1808F246CD}" dt="2020-11-30T21:18:44.195" v="7505" actId="478"/>
          <ac:picMkLst>
            <pc:docMk/>
            <pc:sldMk cId="2637895786" sldId="287"/>
            <ac:picMk id="12" creationId="{8C5FBAFA-E8B2-4D75-B7DF-120F7788D52E}"/>
          </ac:picMkLst>
        </pc:picChg>
        <pc:picChg chg="add mod modCrop">
          <ac:chgData name="Tobias Busch" userId="362d589e82b8e661" providerId="LiveId" clId="{FDBDCDD8-3828-4DB8-B75F-ED1808F246CD}" dt="2020-11-30T21:35:23.622" v="7609" actId="164"/>
          <ac:picMkLst>
            <pc:docMk/>
            <pc:sldMk cId="2637895786" sldId="287"/>
            <ac:picMk id="13" creationId="{32B6B3D5-E0EF-4F8A-A14E-DF9E8F9698F1}"/>
          </ac:picMkLst>
        </pc:picChg>
        <pc:picChg chg="mod modCrop">
          <ac:chgData name="Tobias Busch" userId="362d589e82b8e661" providerId="LiveId" clId="{FDBDCDD8-3828-4DB8-B75F-ED1808F246CD}" dt="2020-11-30T21:34:41.890" v="7603" actId="1036"/>
          <ac:picMkLst>
            <pc:docMk/>
            <pc:sldMk cId="2637895786" sldId="287"/>
            <ac:picMk id="25" creationId="{968290E9-839D-4908-A30F-E2EF339936AF}"/>
          </ac:picMkLst>
        </pc:picChg>
        <pc:cxnChg chg="add mod">
          <ac:chgData name="Tobias Busch" userId="362d589e82b8e661" providerId="LiveId" clId="{FDBDCDD8-3828-4DB8-B75F-ED1808F246CD}" dt="2020-11-30T21:35:23.622" v="7609" actId="164"/>
          <ac:cxnSpMkLst>
            <pc:docMk/>
            <pc:sldMk cId="2637895786" sldId="287"/>
            <ac:cxnSpMk id="4" creationId="{9F2704CC-ED8E-4CE5-92A7-0E7B3D913B4D}"/>
          </ac:cxnSpMkLst>
        </pc:cxnChg>
        <pc:cxnChg chg="add mod">
          <ac:chgData name="Tobias Busch" userId="362d589e82b8e661" providerId="LiveId" clId="{FDBDCDD8-3828-4DB8-B75F-ED1808F246CD}" dt="2020-11-30T21:35:23.622" v="7609" actId="164"/>
          <ac:cxnSpMkLst>
            <pc:docMk/>
            <pc:sldMk cId="2637895786" sldId="287"/>
            <ac:cxnSpMk id="14" creationId="{8C4DF3C3-B0B8-46E5-BAD4-6FF3FB78E05C}"/>
          </ac:cxnSpMkLst>
        </pc:cxnChg>
      </pc:sldChg>
      <pc:sldChg chg="addSp delSp modSp add addAnim delAnim modAnim modNotesTx">
        <pc:chgData name="Tobias Busch" userId="362d589e82b8e661" providerId="LiveId" clId="{FDBDCDD8-3828-4DB8-B75F-ED1808F246CD}" dt="2020-12-01T00:11:39.148" v="9401" actId="20577"/>
        <pc:sldMkLst>
          <pc:docMk/>
          <pc:sldMk cId="1977943678" sldId="288"/>
        </pc:sldMkLst>
        <pc:spChg chg="add del mod">
          <ac:chgData name="Tobias Busch" userId="362d589e82b8e661" providerId="LiveId" clId="{FDBDCDD8-3828-4DB8-B75F-ED1808F246CD}" dt="2020-11-30T21:34:54.365" v="7605" actId="164"/>
          <ac:spMkLst>
            <pc:docMk/>
            <pc:sldMk cId="1977943678" sldId="288"/>
            <ac:spMk id="2" creationId="{36FE2DE5-380B-4BBF-BA23-314676C4FB1F}"/>
          </ac:spMkLst>
        </pc:spChg>
        <pc:spChg chg="mod">
          <ac:chgData name="Tobias Busch" userId="362d589e82b8e661" providerId="LiveId" clId="{FDBDCDD8-3828-4DB8-B75F-ED1808F246CD}" dt="2020-11-30T21:27:24.140" v="7585" actId="1076"/>
          <ac:spMkLst>
            <pc:docMk/>
            <pc:sldMk cId="1977943678" sldId="288"/>
            <ac:spMk id="7" creationId="{0DF85E5F-2718-45DA-A388-1B74907E3CE5}"/>
          </ac:spMkLst>
        </pc:spChg>
        <pc:spChg chg="mod">
          <ac:chgData name="Tobias Busch" userId="362d589e82b8e661" providerId="LiveId" clId="{FDBDCDD8-3828-4DB8-B75F-ED1808F246CD}" dt="2020-11-30T21:27:28.098" v="7586" actId="108"/>
          <ac:spMkLst>
            <pc:docMk/>
            <pc:sldMk cId="1977943678" sldId="288"/>
            <ac:spMk id="9" creationId="{6BE6189E-3A95-47AB-AE38-0E99B787AD28}"/>
          </ac:spMkLst>
        </pc:spChg>
        <pc:spChg chg="mod">
          <ac:chgData name="Tobias Busch" userId="362d589e82b8e661" providerId="LiveId" clId="{FDBDCDD8-3828-4DB8-B75F-ED1808F246CD}" dt="2020-11-30T21:27:17.600" v="7583" actId="207"/>
          <ac:spMkLst>
            <pc:docMk/>
            <pc:sldMk cId="1977943678" sldId="288"/>
            <ac:spMk id="10" creationId="{839C364B-A4EB-4CA2-98A7-4A982B8EAA0B}"/>
          </ac:spMkLst>
        </pc:spChg>
        <pc:spChg chg="mod">
          <ac:chgData name="Tobias Busch" userId="362d589e82b8e661" providerId="LiveId" clId="{FDBDCDD8-3828-4DB8-B75F-ED1808F246CD}" dt="2020-11-30T21:46:05.337" v="7724" actId="255"/>
          <ac:spMkLst>
            <pc:docMk/>
            <pc:sldMk cId="1977943678" sldId="288"/>
            <ac:spMk id="24" creationId="{3EE65378-40BE-4D57-80E6-D24A18CE9897}"/>
          </ac:spMkLst>
        </pc:spChg>
        <pc:grpChg chg="add del mod">
          <ac:chgData name="Tobias Busch" userId="362d589e82b8e661" providerId="LiveId" clId="{FDBDCDD8-3828-4DB8-B75F-ED1808F246CD}" dt="2020-11-30T21:59:27.294" v="7828" actId="164"/>
          <ac:grpSpMkLst>
            <pc:docMk/>
            <pc:sldMk cId="1977943678" sldId="288"/>
            <ac:grpSpMk id="15" creationId="{03341B87-7F0D-4112-A405-D3EC52BFA671}"/>
          </ac:grpSpMkLst>
        </pc:grpChg>
        <pc:grpChg chg="add mod">
          <ac:chgData name="Tobias Busch" userId="362d589e82b8e661" providerId="LiveId" clId="{FDBDCDD8-3828-4DB8-B75F-ED1808F246CD}" dt="2020-11-30T21:59:27.294" v="7828" actId="164"/>
          <ac:grpSpMkLst>
            <pc:docMk/>
            <pc:sldMk cId="1977943678" sldId="288"/>
            <ac:grpSpMk id="17" creationId="{4DF7CCC2-A0AD-408C-B6BE-F6839873E9E0}"/>
          </ac:grpSpMkLst>
        </pc:grpChg>
        <pc:grpChg chg="del mod">
          <ac:chgData name="Tobias Busch" userId="362d589e82b8e661" providerId="LiveId" clId="{FDBDCDD8-3828-4DB8-B75F-ED1808F246CD}" dt="2020-11-30T23:23:20.868" v="8592"/>
          <ac:grpSpMkLst>
            <pc:docMk/>
            <pc:sldMk cId="1977943678" sldId="288"/>
            <ac:grpSpMk id="21" creationId="{8C0A7950-3224-462C-90C5-65EE8EA423FE}"/>
          </ac:grpSpMkLst>
        </pc:grpChg>
        <pc:grpChg chg="del mod">
          <ac:chgData name="Tobias Busch" userId="362d589e82b8e661" providerId="LiveId" clId="{FDBDCDD8-3828-4DB8-B75F-ED1808F246CD}" dt="2020-11-30T23:24:00.468" v="8633"/>
          <ac:grpSpMkLst>
            <pc:docMk/>
            <pc:sldMk cId="1977943678" sldId="288"/>
            <ac:grpSpMk id="30" creationId="{11F3DEFA-567E-4854-BEE4-541AEAD6DF61}"/>
          </ac:grpSpMkLst>
        </pc:grpChg>
        <pc:grpChg chg="del mod">
          <ac:chgData name="Tobias Busch" userId="362d589e82b8e661" providerId="LiveId" clId="{FDBDCDD8-3828-4DB8-B75F-ED1808F246CD}" dt="2020-11-30T23:23:54.150" v="8624"/>
          <ac:grpSpMkLst>
            <pc:docMk/>
            <pc:sldMk cId="1977943678" sldId="288"/>
            <ac:grpSpMk id="37" creationId="{D6E1DCA2-3BF7-4280-86E5-844891F63399}"/>
          </ac:grpSpMkLst>
        </pc:grpChg>
        <pc:grpChg chg="del mod">
          <ac:chgData name="Tobias Busch" userId="362d589e82b8e661" providerId="LiveId" clId="{FDBDCDD8-3828-4DB8-B75F-ED1808F246CD}" dt="2020-11-30T23:23:50.358" v="8615"/>
          <ac:grpSpMkLst>
            <pc:docMk/>
            <pc:sldMk cId="1977943678" sldId="288"/>
            <ac:grpSpMk id="48" creationId="{589F98C5-F81E-47B3-A9F7-128992DAFB77}"/>
          </ac:grpSpMkLst>
        </pc:grpChg>
        <pc:grpChg chg="del mod">
          <ac:chgData name="Tobias Busch" userId="362d589e82b8e661" providerId="LiveId" clId="{FDBDCDD8-3828-4DB8-B75F-ED1808F246CD}" dt="2020-11-30T23:24:00.466" v="8630"/>
          <ac:grpSpMkLst>
            <pc:docMk/>
            <pc:sldMk cId="1977943678" sldId="288"/>
            <ac:grpSpMk id="49" creationId="{7A4093E1-4D0F-4A1A-B360-6D62DC8B6C7A}"/>
          </ac:grpSpMkLst>
        </pc:grpChg>
        <pc:grpChg chg="del mod">
          <ac:chgData name="Tobias Busch" userId="362d589e82b8e661" providerId="LiveId" clId="{FDBDCDD8-3828-4DB8-B75F-ED1808F246CD}" dt="2020-11-30T23:24:20.208" v="8645"/>
          <ac:grpSpMkLst>
            <pc:docMk/>
            <pc:sldMk cId="1977943678" sldId="288"/>
            <ac:grpSpMk id="56" creationId="{B3C188B7-DB1C-4157-8A3F-85E5BAA46EB3}"/>
          </ac:grpSpMkLst>
        </pc:grpChg>
        <pc:grpChg chg="del mod">
          <ac:chgData name="Tobias Busch" userId="362d589e82b8e661" providerId="LiveId" clId="{FDBDCDD8-3828-4DB8-B75F-ED1808F246CD}" dt="2020-11-30T23:24:21.775" v="8647"/>
          <ac:grpSpMkLst>
            <pc:docMk/>
            <pc:sldMk cId="1977943678" sldId="288"/>
            <ac:grpSpMk id="58" creationId="{81212183-5791-431A-905E-B837704F3AF1}"/>
          </ac:grpSpMkLst>
        </pc:grpChg>
        <pc:grpChg chg="mod">
          <ac:chgData name="Tobias Busch" userId="362d589e82b8e661" providerId="LiveId" clId="{FDBDCDD8-3828-4DB8-B75F-ED1808F246CD}" dt="2020-11-30T23:33:51.498" v="9066" actId="692"/>
          <ac:grpSpMkLst>
            <pc:docMk/>
            <pc:sldMk cId="1977943678" sldId="288"/>
            <ac:grpSpMk id="60" creationId="{F4C0E66A-1B9F-444D-9570-209B6CA1C815}"/>
          </ac:grpSpMkLst>
        </pc:grpChg>
        <pc:grpChg chg="mod">
          <ac:chgData name="Tobias Busch" userId="362d589e82b8e661" providerId="LiveId" clId="{FDBDCDD8-3828-4DB8-B75F-ED1808F246CD}" dt="2020-11-30T23:33:51.498" v="9066" actId="692"/>
          <ac:grpSpMkLst>
            <pc:docMk/>
            <pc:sldMk cId="1977943678" sldId="288"/>
            <ac:grpSpMk id="63" creationId="{460C7DB4-3117-4A99-901B-9C04D079FC05}"/>
          </ac:grpSpMkLst>
        </pc:grpChg>
        <pc:grpChg chg="del mod">
          <ac:chgData name="Tobias Busch" userId="362d589e82b8e661" providerId="LiveId" clId="{FDBDCDD8-3828-4DB8-B75F-ED1808F246CD}" dt="2020-11-30T23:24:35.355" v="8667"/>
          <ac:grpSpMkLst>
            <pc:docMk/>
            <pc:sldMk cId="1977943678" sldId="288"/>
            <ac:grpSpMk id="68" creationId="{EAA091C4-7613-4F5B-9112-40FE67B0F04A}"/>
          </ac:grpSpMkLst>
        </pc:grpChg>
        <pc:grpChg chg="mod">
          <ac:chgData name="Tobias Busch" userId="362d589e82b8e661" providerId="LiveId" clId="{FDBDCDD8-3828-4DB8-B75F-ED1808F246CD}" dt="2020-11-30T23:33:51.498" v="9066" actId="692"/>
          <ac:grpSpMkLst>
            <pc:docMk/>
            <pc:sldMk cId="1977943678" sldId="288"/>
            <ac:grpSpMk id="79" creationId="{7757C362-CF38-4940-9D29-73D482AD496F}"/>
          </ac:grpSpMkLst>
        </pc:grpChg>
        <pc:grpChg chg="mod">
          <ac:chgData name="Tobias Busch" userId="362d589e82b8e661" providerId="LiveId" clId="{FDBDCDD8-3828-4DB8-B75F-ED1808F246CD}" dt="2020-11-30T23:33:51.498" v="9066" actId="692"/>
          <ac:grpSpMkLst>
            <pc:docMk/>
            <pc:sldMk cId="1977943678" sldId="288"/>
            <ac:grpSpMk id="80" creationId="{8251E198-1849-4FEE-BDB8-CF99CA60EA7A}"/>
          </ac:grpSpMkLst>
        </pc:grpChg>
        <pc:picChg chg="add del mod modCrop">
          <ac:chgData name="Tobias Busch" userId="362d589e82b8e661" providerId="LiveId" clId="{FDBDCDD8-3828-4DB8-B75F-ED1808F246CD}" dt="2020-11-30T21:56:24.530" v="7785" actId="478"/>
          <ac:picMkLst>
            <pc:docMk/>
            <pc:sldMk cId="1977943678" sldId="288"/>
            <ac:picMk id="3" creationId="{40C602F0-B385-49CF-97FA-ECCE8637042D}"/>
          </ac:picMkLst>
        </pc:picChg>
        <pc:picChg chg="add del mod">
          <ac:chgData name="Tobias Busch" userId="362d589e82b8e661" providerId="LiveId" clId="{FDBDCDD8-3828-4DB8-B75F-ED1808F246CD}" dt="2020-11-30T21:26:08.269" v="7574"/>
          <ac:picMkLst>
            <pc:docMk/>
            <pc:sldMk cId="1977943678" sldId="288"/>
            <ac:picMk id="5" creationId="{D24AB798-E044-4F56-9567-EC1A4864F33E}"/>
          </ac:picMkLst>
        </pc:picChg>
        <pc:picChg chg="add del mod">
          <ac:chgData name="Tobias Busch" userId="362d589e82b8e661" providerId="LiveId" clId="{FDBDCDD8-3828-4DB8-B75F-ED1808F246CD}" dt="2020-11-30T21:34:24.748" v="7598" actId="478"/>
          <ac:picMkLst>
            <pc:docMk/>
            <pc:sldMk cId="1977943678" sldId="288"/>
            <ac:picMk id="6" creationId="{810C1F08-0FD8-47CD-AB0B-B379B898F604}"/>
          </ac:picMkLst>
        </pc:picChg>
        <pc:picChg chg="add del mod">
          <ac:chgData name="Tobias Busch" userId="362d589e82b8e661" providerId="LiveId" clId="{FDBDCDD8-3828-4DB8-B75F-ED1808F246CD}" dt="2020-11-30T21:37:22.569" v="7620" actId="478"/>
          <ac:picMkLst>
            <pc:docMk/>
            <pc:sldMk cId="1977943678" sldId="288"/>
            <ac:picMk id="12" creationId="{2C01B56A-6113-4DD5-895F-8A02FE215389}"/>
          </ac:picMkLst>
        </pc:picChg>
        <pc:picChg chg="del">
          <ac:chgData name="Tobias Busch" userId="362d589e82b8e661" providerId="LiveId" clId="{FDBDCDD8-3828-4DB8-B75F-ED1808F246CD}" dt="2020-11-30T21:23:34.251" v="7559" actId="478"/>
          <ac:picMkLst>
            <pc:docMk/>
            <pc:sldMk cId="1977943678" sldId="288"/>
            <ac:picMk id="13" creationId="{32B6B3D5-E0EF-4F8A-A14E-DF9E8F9698F1}"/>
          </ac:picMkLst>
        </pc:picChg>
        <pc:picChg chg="add mod">
          <ac:chgData name="Tobias Busch" userId="362d589e82b8e661" providerId="LiveId" clId="{FDBDCDD8-3828-4DB8-B75F-ED1808F246CD}" dt="2020-11-30T21:59:27.294" v="7828" actId="164"/>
          <ac:picMkLst>
            <pc:docMk/>
            <pc:sldMk cId="1977943678" sldId="288"/>
            <ac:picMk id="16" creationId="{2DBCE310-BC3F-4D99-9078-C6798E42ADAF}"/>
          </ac:picMkLst>
        </pc:picChg>
        <pc:picChg chg="add mod modCrop">
          <ac:chgData name="Tobias Busch" userId="362d589e82b8e661" providerId="LiveId" clId="{FDBDCDD8-3828-4DB8-B75F-ED1808F246CD}" dt="2020-11-30T21:37:27.749" v="7622" actId="732"/>
          <ac:picMkLst>
            <pc:docMk/>
            <pc:sldMk cId="1977943678" sldId="288"/>
            <ac:picMk id="18" creationId="{C50231A2-902B-44D1-872D-1600EFAF28C1}"/>
          </ac:picMkLst>
        </pc:picChg>
        <pc:picChg chg="add del mod modCrop">
          <ac:chgData name="Tobias Busch" userId="362d589e82b8e661" providerId="LiveId" clId="{FDBDCDD8-3828-4DB8-B75F-ED1808F246CD}" dt="2020-11-30T21:26:17.732" v="7579" actId="478"/>
          <ac:picMkLst>
            <pc:docMk/>
            <pc:sldMk cId="1977943678" sldId="288"/>
            <ac:picMk id="25" creationId="{968290E9-839D-4908-A30F-E2EF339936AF}"/>
          </ac:picMkLst>
        </pc:picChg>
        <pc:inkChg chg="add del mod">
          <ac:chgData name="Tobias Busch" userId="362d589e82b8e661" providerId="LiveId" clId="{FDBDCDD8-3828-4DB8-B75F-ED1808F246CD}" dt="2020-11-30T23:24:00.467" v="8632"/>
          <ac:inkMkLst>
            <pc:docMk/>
            <pc:sldMk cId="1977943678" sldId="288"/>
            <ac:inkMk id="19" creationId="{F0EBDD35-58C0-4404-9DC8-E5F10B718C48}"/>
          </ac:inkMkLst>
        </pc:inkChg>
        <pc:inkChg chg="add del mod">
          <ac:chgData name="Tobias Busch" userId="362d589e82b8e661" providerId="LiveId" clId="{FDBDCDD8-3828-4DB8-B75F-ED1808F246CD}" dt="2020-11-30T23:24:00.466" v="8629"/>
          <ac:inkMkLst>
            <pc:docMk/>
            <pc:sldMk cId="1977943678" sldId="288"/>
            <ac:inkMk id="20" creationId="{B6ABB351-9ADC-4E8E-8A88-D186EA7ACC35}"/>
          </ac:inkMkLst>
        </pc:inkChg>
        <pc:inkChg chg="add del mod">
          <ac:chgData name="Tobias Busch" userId="362d589e82b8e661" providerId="LiveId" clId="{FDBDCDD8-3828-4DB8-B75F-ED1808F246CD}" dt="2020-11-30T23:24:00.468" v="8633"/>
          <ac:inkMkLst>
            <pc:docMk/>
            <pc:sldMk cId="1977943678" sldId="288"/>
            <ac:inkMk id="22" creationId="{995B4987-361B-4E11-A912-AE32D20C082E}"/>
          </ac:inkMkLst>
        </pc:inkChg>
        <pc:inkChg chg="add del mod">
          <ac:chgData name="Tobias Busch" userId="362d589e82b8e661" providerId="LiveId" clId="{FDBDCDD8-3828-4DB8-B75F-ED1808F246CD}" dt="2020-11-30T23:24:00.467" v="8631"/>
          <ac:inkMkLst>
            <pc:docMk/>
            <pc:sldMk cId="1977943678" sldId="288"/>
            <ac:inkMk id="23" creationId="{70A91F44-0093-4AF3-9CBC-E2746B414A7F}"/>
          </ac:inkMkLst>
        </pc:inkChg>
        <pc:inkChg chg="add del mod">
          <ac:chgData name="Tobias Busch" userId="362d589e82b8e661" providerId="LiveId" clId="{FDBDCDD8-3828-4DB8-B75F-ED1808F246CD}" dt="2020-11-30T23:24:00.468" v="8634"/>
          <ac:inkMkLst>
            <pc:docMk/>
            <pc:sldMk cId="1977943678" sldId="288"/>
            <ac:inkMk id="26" creationId="{D2B9BDC5-DC8B-4DCF-80CA-063A2CE4BD59}"/>
          </ac:inkMkLst>
        </pc:inkChg>
        <pc:inkChg chg="add del mod">
          <ac:chgData name="Tobias Busch" userId="362d589e82b8e661" providerId="LiveId" clId="{FDBDCDD8-3828-4DB8-B75F-ED1808F246CD}" dt="2020-11-30T23:23:54.147" v="8619"/>
          <ac:inkMkLst>
            <pc:docMk/>
            <pc:sldMk cId="1977943678" sldId="288"/>
            <ac:inkMk id="27" creationId="{F64BFC40-B8AC-4655-A5A8-D29ECD02BE5E}"/>
          </ac:inkMkLst>
        </pc:inkChg>
        <pc:inkChg chg="add del mod">
          <ac:chgData name="Tobias Busch" userId="362d589e82b8e661" providerId="LiveId" clId="{FDBDCDD8-3828-4DB8-B75F-ED1808F246CD}" dt="2020-11-30T23:23:54.148" v="8622"/>
          <ac:inkMkLst>
            <pc:docMk/>
            <pc:sldMk cId="1977943678" sldId="288"/>
            <ac:inkMk id="28" creationId="{225623E0-D2F8-4BF2-B8A8-7C886FF29342}"/>
          </ac:inkMkLst>
        </pc:inkChg>
        <pc:inkChg chg="add del mod">
          <ac:chgData name="Tobias Busch" userId="362d589e82b8e661" providerId="LiveId" clId="{FDBDCDD8-3828-4DB8-B75F-ED1808F246CD}" dt="2020-11-30T23:23:27.124" v="8593"/>
          <ac:inkMkLst>
            <pc:docMk/>
            <pc:sldMk cId="1977943678" sldId="288"/>
            <ac:inkMk id="29" creationId="{CD4D2551-14FC-4321-84BD-BEB18A96F946}"/>
          </ac:inkMkLst>
        </pc:inkChg>
        <pc:inkChg chg="add del">
          <ac:chgData name="Tobias Busch" userId="362d589e82b8e661" providerId="LiveId" clId="{FDBDCDD8-3828-4DB8-B75F-ED1808F246CD}" dt="2020-11-30T23:23:54.153" v="8627"/>
          <ac:inkMkLst>
            <pc:docMk/>
            <pc:sldMk cId="1977943678" sldId="288"/>
            <ac:inkMk id="31" creationId="{DCC620F9-80BE-4038-A102-763C2B6C5FAA}"/>
          </ac:inkMkLst>
        </pc:inkChg>
        <pc:inkChg chg="add del mod">
          <ac:chgData name="Tobias Busch" userId="362d589e82b8e661" providerId="LiveId" clId="{FDBDCDD8-3828-4DB8-B75F-ED1808F246CD}" dt="2020-11-30T23:23:54.146" v="8618"/>
          <ac:inkMkLst>
            <pc:docMk/>
            <pc:sldMk cId="1977943678" sldId="288"/>
            <ac:inkMk id="32" creationId="{96509957-CE3F-4F2D-96C9-BE7D395E2558}"/>
          </ac:inkMkLst>
        </pc:inkChg>
        <pc:inkChg chg="add del mod">
          <ac:chgData name="Tobias Busch" userId="362d589e82b8e661" providerId="LiveId" clId="{FDBDCDD8-3828-4DB8-B75F-ED1808F246CD}" dt="2020-11-30T23:24:00.468" v="8636"/>
          <ac:inkMkLst>
            <pc:docMk/>
            <pc:sldMk cId="1977943678" sldId="288"/>
            <ac:inkMk id="33" creationId="{5D60D782-94A2-4646-894D-403ECBE375A0}"/>
          </ac:inkMkLst>
        </pc:inkChg>
        <pc:inkChg chg="add del mod">
          <ac:chgData name="Tobias Busch" userId="362d589e82b8e661" providerId="LiveId" clId="{FDBDCDD8-3828-4DB8-B75F-ED1808F246CD}" dt="2020-11-30T23:23:54.145" v="8617"/>
          <ac:inkMkLst>
            <pc:docMk/>
            <pc:sldMk cId="1977943678" sldId="288"/>
            <ac:inkMk id="34" creationId="{18625C1C-BC35-43EC-BCFD-0D42A13A574D}"/>
          </ac:inkMkLst>
        </pc:inkChg>
        <pc:inkChg chg="add del mod">
          <ac:chgData name="Tobias Busch" userId="362d589e82b8e661" providerId="LiveId" clId="{FDBDCDD8-3828-4DB8-B75F-ED1808F246CD}" dt="2020-11-30T23:23:54.149" v="8623"/>
          <ac:inkMkLst>
            <pc:docMk/>
            <pc:sldMk cId="1977943678" sldId="288"/>
            <ac:inkMk id="35" creationId="{A802A600-D019-4E14-8A8B-B588C194B5DF}"/>
          </ac:inkMkLst>
        </pc:inkChg>
        <pc:inkChg chg="add del mod">
          <ac:chgData name="Tobias Busch" userId="362d589e82b8e661" providerId="LiveId" clId="{FDBDCDD8-3828-4DB8-B75F-ED1808F246CD}" dt="2020-11-30T23:23:54.150" v="8624"/>
          <ac:inkMkLst>
            <pc:docMk/>
            <pc:sldMk cId="1977943678" sldId="288"/>
            <ac:inkMk id="36" creationId="{3C216373-2152-4141-9088-A8B898D5E2D1}"/>
          </ac:inkMkLst>
        </pc:inkChg>
        <pc:inkChg chg="add del mod">
          <ac:chgData name="Tobias Busch" userId="362d589e82b8e661" providerId="LiveId" clId="{FDBDCDD8-3828-4DB8-B75F-ED1808F246CD}" dt="2020-11-30T23:24:00.468" v="8635"/>
          <ac:inkMkLst>
            <pc:docMk/>
            <pc:sldMk cId="1977943678" sldId="288"/>
            <ac:inkMk id="38" creationId="{120556EE-3B2D-4255-B112-701AB96EF869}"/>
          </ac:inkMkLst>
        </pc:inkChg>
        <pc:inkChg chg="add del mod">
          <ac:chgData name="Tobias Busch" userId="362d589e82b8e661" providerId="LiveId" clId="{FDBDCDD8-3828-4DB8-B75F-ED1808F246CD}" dt="2020-11-30T23:23:54.151" v="8625"/>
          <ac:inkMkLst>
            <pc:docMk/>
            <pc:sldMk cId="1977943678" sldId="288"/>
            <ac:inkMk id="39" creationId="{5A1F3B92-A52A-412C-B2F9-F9D66D36BD06}"/>
          </ac:inkMkLst>
        </pc:inkChg>
        <pc:inkChg chg="add del mod">
          <ac:chgData name="Tobias Busch" userId="362d589e82b8e661" providerId="LiveId" clId="{FDBDCDD8-3828-4DB8-B75F-ED1808F246CD}" dt="2020-11-30T23:23:54.153" v="8626"/>
          <ac:inkMkLst>
            <pc:docMk/>
            <pc:sldMk cId="1977943678" sldId="288"/>
            <ac:inkMk id="40" creationId="{E4789B11-348F-4FD0-BB42-C20687D1703A}"/>
          </ac:inkMkLst>
        </pc:inkChg>
        <pc:inkChg chg="add del mod">
          <ac:chgData name="Tobias Busch" userId="362d589e82b8e661" providerId="LiveId" clId="{FDBDCDD8-3828-4DB8-B75F-ED1808F246CD}" dt="2020-11-30T23:24:00.466" v="8630"/>
          <ac:inkMkLst>
            <pc:docMk/>
            <pc:sldMk cId="1977943678" sldId="288"/>
            <ac:inkMk id="41" creationId="{CD52A6B5-7B87-4C62-B5FF-5CF89D2CAEF1}"/>
          </ac:inkMkLst>
        </pc:inkChg>
        <pc:inkChg chg="add del mod">
          <ac:chgData name="Tobias Busch" userId="362d589e82b8e661" providerId="LiveId" clId="{FDBDCDD8-3828-4DB8-B75F-ED1808F246CD}" dt="2020-11-30T23:23:54.148" v="8621"/>
          <ac:inkMkLst>
            <pc:docMk/>
            <pc:sldMk cId="1977943678" sldId="288"/>
            <ac:inkMk id="42" creationId="{1C4A3880-9D52-4181-9A0F-FADCC0E97C16}"/>
          </ac:inkMkLst>
        </pc:inkChg>
        <pc:inkChg chg="add del mod">
          <ac:chgData name="Tobias Busch" userId="362d589e82b8e661" providerId="LiveId" clId="{FDBDCDD8-3828-4DB8-B75F-ED1808F246CD}" dt="2020-11-30T23:23:50.357" v="8612"/>
          <ac:inkMkLst>
            <pc:docMk/>
            <pc:sldMk cId="1977943678" sldId="288"/>
            <ac:inkMk id="43" creationId="{6DB13C54-866B-48BB-88E6-0EAB916A333B}"/>
          </ac:inkMkLst>
        </pc:inkChg>
        <pc:inkChg chg="add del mod">
          <ac:chgData name="Tobias Busch" userId="362d589e82b8e661" providerId="LiveId" clId="{FDBDCDD8-3828-4DB8-B75F-ED1808F246CD}" dt="2020-11-30T23:23:50.358" v="8613"/>
          <ac:inkMkLst>
            <pc:docMk/>
            <pc:sldMk cId="1977943678" sldId="288"/>
            <ac:inkMk id="44" creationId="{22B0FB8D-24AA-40AF-87F3-BAEBADA4A2FB}"/>
          </ac:inkMkLst>
        </pc:inkChg>
        <pc:inkChg chg="add del mod">
          <ac:chgData name="Tobias Busch" userId="362d589e82b8e661" providerId="LiveId" clId="{FDBDCDD8-3828-4DB8-B75F-ED1808F246CD}" dt="2020-11-30T23:23:50.358" v="8614"/>
          <ac:inkMkLst>
            <pc:docMk/>
            <pc:sldMk cId="1977943678" sldId="288"/>
            <ac:inkMk id="45" creationId="{CBF47C8A-308B-46F3-B8A2-F4E9F9A1F1A6}"/>
          </ac:inkMkLst>
        </pc:inkChg>
        <pc:inkChg chg="add del mod">
          <ac:chgData name="Tobias Busch" userId="362d589e82b8e661" providerId="LiveId" clId="{FDBDCDD8-3828-4DB8-B75F-ED1808F246CD}" dt="2020-11-30T23:23:50.358" v="8615"/>
          <ac:inkMkLst>
            <pc:docMk/>
            <pc:sldMk cId="1977943678" sldId="288"/>
            <ac:inkMk id="46" creationId="{2EBD195C-F90A-4E1A-A3F2-F45222E02CDE}"/>
          </ac:inkMkLst>
        </pc:inkChg>
        <pc:inkChg chg="add del mod">
          <ac:chgData name="Tobias Busch" userId="362d589e82b8e661" providerId="LiveId" clId="{FDBDCDD8-3828-4DB8-B75F-ED1808F246CD}" dt="2020-11-30T23:23:54.144" v="8616"/>
          <ac:inkMkLst>
            <pc:docMk/>
            <pc:sldMk cId="1977943678" sldId="288"/>
            <ac:inkMk id="47" creationId="{82BAB0ED-6366-4153-B568-8706B3DA61FD}"/>
          </ac:inkMkLst>
        </pc:inkChg>
        <pc:inkChg chg="add del">
          <ac:chgData name="Tobias Busch" userId="362d589e82b8e661" providerId="LiveId" clId="{FDBDCDD8-3828-4DB8-B75F-ED1808F246CD}" dt="2020-11-30T23:24:00.469" v="8637"/>
          <ac:inkMkLst>
            <pc:docMk/>
            <pc:sldMk cId="1977943678" sldId="288"/>
            <ac:inkMk id="50" creationId="{E74F50F5-D380-43F4-9E75-8456ED797A8C}"/>
          </ac:inkMkLst>
        </pc:inkChg>
        <pc:inkChg chg="add mod">
          <ac:chgData name="Tobias Busch" userId="362d589e82b8e661" providerId="LiveId" clId="{FDBDCDD8-3828-4DB8-B75F-ED1808F246CD}" dt="2020-11-30T23:24:21.775" v="8647"/>
          <ac:inkMkLst>
            <pc:docMk/>
            <pc:sldMk cId="1977943678" sldId="288"/>
            <ac:inkMk id="51" creationId="{12779F55-A5EB-4570-A913-8E027C15C11C}"/>
          </ac:inkMkLst>
        </pc:inkChg>
        <pc:inkChg chg="add mod">
          <ac:chgData name="Tobias Busch" userId="362d589e82b8e661" providerId="LiveId" clId="{FDBDCDD8-3828-4DB8-B75F-ED1808F246CD}" dt="2020-11-30T23:24:21.775" v="8647"/>
          <ac:inkMkLst>
            <pc:docMk/>
            <pc:sldMk cId="1977943678" sldId="288"/>
            <ac:inkMk id="52" creationId="{5892E79A-EBE3-493D-85EC-6F12653CA116}"/>
          </ac:inkMkLst>
        </pc:inkChg>
        <pc:inkChg chg="add mod">
          <ac:chgData name="Tobias Busch" userId="362d589e82b8e661" providerId="LiveId" clId="{FDBDCDD8-3828-4DB8-B75F-ED1808F246CD}" dt="2020-11-30T23:24:21.775" v="8647"/>
          <ac:inkMkLst>
            <pc:docMk/>
            <pc:sldMk cId="1977943678" sldId="288"/>
            <ac:inkMk id="53" creationId="{A9024580-A31D-408B-A37C-50B9F3B7381B}"/>
          </ac:inkMkLst>
        </pc:inkChg>
        <pc:inkChg chg="add mod">
          <ac:chgData name="Tobias Busch" userId="362d589e82b8e661" providerId="LiveId" clId="{FDBDCDD8-3828-4DB8-B75F-ED1808F246CD}" dt="2020-11-30T23:24:21.775" v="8647"/>
          <ac:inkMkLst>
            <pc:docMk/>
            <pc:sldMk cId="1977943678" sldId="288"/>
            <ac:inkMk id="54" creationId="{5B13B405-5456-4632-B4FF-E4945E7EEFC9}"/>
          </ac:inkMkLst>
        </pc:inkChg>
        <pc:inkChg chg="add mod">
          <ac:chgData name="Tobias Busch" userId="362d589e82b8e661" providerId="LiveId" clId="{FDBDCDD8-3828-4DB8-B75F-ED1808F246CD}" dt="2020-11-30T23:24:21.775" v="8647"/>
          <ac:inkMkLst>
            <pc:docMk/>
            <pc:sldMk cId="1977943678" sldId="288"/>
            <ac:inkMk id="55" creationId="{DF7216A6-3EAE-4C00-A2C9-EA551D2AE3A9}"/>
          </ac:inkMkLst>
        </pc:inkChg>
        <pc:inkChg chg="add mod">
          <ac:chgData name="Tobias Busch" userId="362d589e82b8e661" providerId="LiveId" clId="{FDBDCDD8-3828-4DB8-B75F-ED1808F246CD}" dt="2020-11-30T23:24:21.775" v="8647"/>
          <ac:inkMkLst>
            <pc:docMk/>
            <pc:sldMk cId="1977943678" sldId="288"/>
            <ac:inkMk id="57" creationId="{2B508018-DEF6-45BE-8592-AB83CCD94329}"/>
          </ac:inkMkLst>
        </pc:inkChg>
        <pc:inkChg chg="add del mod">
          <ac:chgData name="Tobias Busch" userId="362d589e82b8e661" providerId="LiveId" clId="{FDBDCDD8-3828-4DB8-B75F-ED1808F246CD}" dt="2020-11-30T23:24:22.967" v="8648"/>
          <ac:inkMkLst>
            <pc:docMk/>
            <pc:sldMk cId="1977943678" sldId="288"/>
            <ac:inkMk id="59" creationId="{CBAC51C9-B75B-45CA-AD6A-A6901DE9FE40}"/>
          </ac:inkMkLst>
        </pc:inkChg>
        <pc:inkChg chg="add mod">
          <ac:chgData name="Tobias Busch" userId="362d589e82b8e661" providerId="LiveId" clId="{FDBDCDD8-3828-4DB8-B75F-ED1808F246CD}" dt="2020-11-30T23:24:26.122" v="8651"/>
          <ac:inkMkLst>
            <pc:docMk/>
            <pc:sldMk cId="1977943678" sldId="288"/>
            <ac:inkMk id="61" creationId="{3F3A4B4A-D0A8-40B1-9473-54E95C961ABE}"/>
          </ac:inkMkLst>
        </pc:inkChg>
        <pc:inkChg chg="add mod">
          <ac:chgData name="Tobias Busch" userId="362d589e82b8e661" providerId="LiveId" clId="{FDBDCDD8-3828-4DB8-B75F-ED1808F246CD}" dt="2020-11-30T23:24:26.122" v="8651"/>
          <ac:inkMkLst>
            <pc:docMk/>
            <pc:sldMk cId="1977943678" sldId="288"/>
            <ac:inkMk id="62" creationId="{C01BC67B-1E7E-4BFD-B161-C803E20064F2}"/>
          </ac:inkMkLst>
        </pc:inkChg>
        <pc:inkChg chg="add mod">
          <ac:chgData name="Tobias Busch" userId="362d589e82b8e661" providerId="LiveId" clId="{FDBDCDD8-3828-4DB8-B75F-ED1808F246CD}" dt="2020-11-30T23:24:35.355" v="8667"/>
          <ac:inkMkLst>
            <pc:docMk/>
            <pc:sldMk cId="1977943678" sldId="288"/>
            <ac:inkMk id="64" creationId="{C5BC335F-E590-494F-99F5-BFD8FDB6872E}"/>
          </ac:inkMkLst>
        </pc:inkChg>
        <pc:inkChg chg="add mod">
          <ac:chgData name="Tobias Busch" userId="362d589e82b8e661" providerId="LiveId" clId="{FDBDCDD8-3828-4DB8-B75F-ED1808F246CD}" dt="2020-11-30T23:24:35.355" v="8667"/>
          <ac:inkMkLst>
            <pc:docMk/>
            <pc:sldMk cId="1977943678" sldId="288"/>
            <ac:inkMk id="65" creationId="{AAFDF8DA-DE30-468A-97D4-45EDD16D5073}"/>
          </ac:inkMkLst>
        </pc:inkChg>
        <pc:inkChg chg="add mod">
          <ac:chgData name="Tobias Busch" userId="362d589e82b8e661" providerId="LiveId" clId="{FDBDCDD8-3828-4DB8-B75F-ED1808F246CD}" dt="2020-11-30T23:24:35.355" v="8667"/>
          <ac:inkMkLst>
            <pc:docMk/>
            <pc:sldMk cId="1977943678" sldId="288"/>
            <ac:inkMk id="66" creationId="{C10CAB76-D143-47F6-9F55-223850A8D71B}"/>
          </ac:inkMkLst>
        </pc:inkChg>
        <pc:inkChg chg="add mod">
          <ac:chgData name="Tobias Busch" userId="362d589e82b8e661" providerId="LiveId" clId="{FDBDCDD8-3828-4DB8-B75F-ED1808F246CD}" dt="2020-11-30T23:24:35.355" v="8667"/>
          <ac:inkMkLst>
            <pc:docMk/>
            <pc:sldMk cId="1977943678" sldId="288"/>
            <ac:inkMk id="67" creationId="{C2242F1A-870A-4459-BDDF-1CD8A3C1D78E}"/>
          </ac:inkMkLst>
        </pc:inkChg>
        <pc:inkChg chg="add mod">
          <ac:chgData name="Tobias Busch" userId="362d589e82b8e661" providerId="LiveId" clId="{FDBDCDD8-3828-4DB8-B75F-ED1808F246CD}" dt="2020-11-30T23:24:35.355" v="8667"/>
          <ac:inkMkLst>
            <pc:docMk/>
            <pc:sldMk cId="1977943678" sldId="288"/>
            <ac:inkMk id="69" creationId="{EAB1D79A-F1EA-45FC-BF9C-E089A685130D}"/>
          </ac:inkMkLst>
        </pc:inkChg>
        <pc:inkChg chg="add mod">
          <ac:chgData name="Tobias Busch" userId="362d589e82b8e661" providerId="LiveId" clId="{FDBDCDD8-3828-4DB8-B75F-ED1808F246CD}" dt="2020-11-30T23:24:35.355" v="8667"/>
          <ac:inkMkLst>
            <pc:docMk/>
            <pc:sldMk cId="1977943678" sldId="288"/>
            <ac:inkMk id="70" creationId="{1A8A5A2E-5C36-4212-9DFB-5A3EE22DF051}"/>
          </ac:inkMkLst>
        </pc:inkChg>
        <pc:inkChg chg="add mod">
          <ac:chgData name="Tobias Busch" userId="362d589e82b8e661" providerId="LiveId" clId="{FDBDCDD8-3828-4DB8-B75F-ED1808F246CD}" dt="2020-11-30T23:24:35.355" v="8667"/>
          <ac:inkMkLst>
            <pc:docMk/>
            <pc:sldMk cId="1977943678" sldId="288"/>
            <ac:inkMk id="71" creationId="{D0B672FC-7964-4D6F-A08A-E8F962BE34B1}"/>
          </ac:inkMkLst>
        </pc:inkChg>
        <pc:inkChg chg="add mod">
          <ac:chgData name="Tobias Busch" userId="362d589e82b8e661" providerId="LiveId" clId="{FDBDCDD8-3828-4DB8-B75F-ED1808F246CD}" dt="2020-11-30T23:24:35.355" v="8667"/>
          <ac:inkMkLst>
            <pc:docMk/>
            <pc:sldMk cId="1977943678" sldId="288"/>
            <ac:inkMk id="72" creationId="{F0711C90-362F-4180-8B83-E7133F6A5742}"/>
          </ac:inkMkLst>
        </pc:inkChg>
        <pc:inkChg chg="add mod">
          <ac:chgData name="Tobias Busch" userId="362d589e82b8e661" providerId="LiveId" clId="{FDBDCDD8-3828-4DB8-B75F-ED1808F246CD}" dt="2020-11-30T23:24:35.355" v="8667"/>
          <ac:inkMkLst>
            <pc:docMk/>
            <pc:sldMk cId="1977943678" sldId="288"/>
            <ac:inkMk id="73" creationId="{77529A6A-3559-4777-9449-EF1799FAC009}"/>
          </ac:inkMkLst>
        </pc:inkChg>
        <pc:inkChg chg="add mod">
          <ac:chgData name="Tobias Busch" userId="362d589e82b8e661" providerId="LiveId" clId="{FDBDCDD8-3828-4DB8-B75F-ED1808F246CD}" dt="2020-11-30T23:24:35.355" v="8667"/>
          <ac:inkMkLst>
            <pc:docMk/>
            <pc:sldMk cId="1977943678" sldId="288"/>
            <ac:inkMk id="74" creationId="{C2882BC7-1154-48DA-93FC-BB6C8250688D}"/>
          </ac:inkMkLst>
        </pc:inkChg>
        <pc:inkChg chg="add mod">
          <ac:chgData name="Tobias Busch" userId="362d589e82b8e661" providerId="LiveId" clId="{FDBDCDD8-3828-4DB8-B75F-ED1808F246CD}" dt="2020-11-30T23:24:35.355" v="8667"/>
          <ac:inkMkLst>
            <pc:docMk/>
            <pc:sldMk cId="1977943678" sldId="288"/>
            <ac:inkMk id="75" creationId="{D300EB73-B1D1-47BC-95F2-716EF677C628}"/>
          </ac:inkMkLst>
        </pc:inkChg>
        <pc:inkChg chg="add mod">
          <ac:chgData name="Tobias Busch" userId="362d589e82b8e661" providerId="LiveId" clId="{FDBDCDD8-3828-4DB8-B75F-ED1808F246CD}" dt="2020-11-30T23:24:35.355" v="8667"/>
          <ac:inkMkLst>
            <pc:docMk/>
            <pc:sldMk cId="1977943678" sldId="288"/>
            <ac:inkMk id="76" creationId="{318A3B9E-4CD7-4DF2-9A91-F2D9CFA2A2BE}"/>
          </ac:inkMkLst>
        </pc:inkChg>
        <pc:inkChg chg="add mod">
          <ac:chgData name="Tobias Busch" userId="362d589e82b8e661" providerId="LiveId" clId="{FDBDCDD8-3828-4DB8-B75F-ED1808F246CD}" dt="2020-11-30T23:24:35.355" v="8667"/>
          <ac:inkMkLst>
            <pc:docMk/>
            <pc:sldMk cId="1977943678" sldId="288"/>
            <ac:inkMk id="77" creationId="{C8B09C7D-C71B-48BA-91C3-A80F85983BDF}"/>
          </ac:inkMkLst>
        </pc:inkChg>
        <pc:inkChg chg="add mod">
          <ac:chgData name="Tobias Busch" userId="362d589e82b8e661" providerId="LiveId" clId="{FDBDCDD8-3828-4DB8-B75F-ED1808F246CD}" dt="2020-11-30T23:24:35.355" v="8667"/>
          <ac:inkMkLst>
            <pc:docMk/>
            <pc:sldMk cId="1977943678" sldId="288"/>
            <ac:inkMk id="78" creationId="{27D72A17-B92D-4B93-8303-B52906236154}"/>
          </ac:inkMkLst>
        </pc:inkChg>
        <pc:cxnChg chg="add del mod">
          <ac:chgData name="Tobias Busch" userId="362d589e82b8e661" providerId="LiveId" clId="{FDBDCDD8-3828-4DB8-B75F-ED1808F246CD}" dt="2020-11-30T21:34:54.365" v="7605" actId="164"/>
          <ac:cxnSpMkLst>
            <pc:docMk/>
            <pc:sldMk cId="1977943678" sldId="288"/>
            <ac:cxnSpMk id="4" creationId="{9F2704CC-ED8E-4CE5-92A7-0E7B3D913B4D}"/>
          </ac:cxnSpMkLst>
        </pc:cxnChg>
        <pc:cxnChg chg="add del mod">
          <ac:chgData name="Tobias Busch" userId="362d589e82b8e661" providerId="LiveId" clId="{FDBDCDD8-3828-4DB8-B75F-ED1808F246CD}" dt="2020-11-30T21:34:54.365" v="7605" actId="164"/>
          <ac:cxnSpMkLst>
            <pc:docMk/>
            <pc:sldMk cId="1977943678" sldId="288"/>
            <ac:cxnSpMk id="14" creationId="{8C4DF3C3-B0B8-46E5-BAD4-6FF3FB78E05C}"/>
          </ac:cxnSpMkLst>
        </pc:cxnChg>
      </pc:sldChg>
      <pc:sldChg chg="add del">
        <pc:chgData name="Tobias Busch" userId="362d589e82b8e661" providerId="LiveId" clId="{FDBDCDD8-3828-4DB8-B75F-ED1808F246CD}" dt="2020-11-30T21:35:55.148" v="7611" actId="2696"/>
        <pc:sldMkLst>
          <pc:docMk/>
          <pc:sldMk cId="594812748" sldId="289"/>
        </pc:sldMkLst>
      </pc:sldChg>
      <pc:sldChg chg="addSp delSp modSp add delAnim modAnim modNotesTx">
        <pc:chgData name="Tobias Busch" userId="362d589e82b8e661" providerId="LiveId" clId="{FDBDCDD8-3828-4DB8-B75F-ED1808F246CD}" dt="2020-12-01T00:13:53.772" v="9562" actId="20577"/>
        <pc:sldMkLst>
          <pc:docMk/>
          <pc:sldMk cId="1530392454" sldId="289"/>
        </pc:sldMkLst>
        <pc:spChg chg="add del">
          <ac:chgData name="Tobias Busch" userId="362d589e82b8e661" providerId="LiveId" clId="{FDBDCDD8-3828-4DB8-B75F-ED1808F246CD}" dt="2020-11-30T22:24:10.863" v="7962"/>
          <ac:spMkLst>
            <pc:docMk/>
            <pc:sldMk cId="1530392454" sldId="289"/>
            <ac:spMk id="16" creationId="{58842FF2-0E42-4A17-BB8D-06ABBCFEEBFB}"/>
          </ac:spMkLst>
        </pc:spChg>
        <pc:spChg chg="add mod">
          <ac:chgData name="Tobias Busch" userId="362d589e82b8e661" providerId="LiveId" clId="{FDBDCDD8-3828-4DB8-B75F-ED1808F246CD}" dt="2020-11-30T22:25:12.096" v="8020" actId="404"/>
          <ac:spMkLst>
            <pc:docMk/>
            <pc:sldMk cId="1530392454" sldId="289"/>
            <ac:spMk id="17" creationId="{4E052230-ADF0-475F-84FA-3421CC8BF59A}"/>
          </ac:spMkLst>
        </pc:spChg>
        <pc:spChg chg="mod">
          <ac:chgData name="Tobias Busch" userId="362d589e82b8e661" providerId="LiveId" clId="{FDBDCDD8-3828-4DB8-B75F-ED1808F246CD}" dt="2020-11-30T21:46:20.910" v="7727" actId="255"/>
          <ac:spMkLst>
            <pc:docMk/>
            <pc:sldMk cId="1530392454" sldId="289"/>
            <ac:spMk id="24" creationId="{3EE65378-40BE-4D57-80E6-D24A18CE9897}"/>
          </ac:spMkLst>
        </pc:spChg>
        <pc:grpChg chg="del">
          <ac:chgData name="Tobias Busch" userId="362d589e82b8e661" providerId="LiveId" clId="{FDBDCDD8-3828-4DB8-B75F-ED1808F246CD}" dt="2020-11-30T21:36:49.088" v="7615" actId="478"/>
          <ac:grpSpMkLst>
            <pc:docMk/>
            <pc:sldMk cId="1530392454" sldId="289"/>
            <ac:grpSpMk id="15" creationId="{03341B87-7F0D-4112-A405-D3EC52BFA671}"/>
          </ac:grpSpMkLst>
        </pc:grpChg>
        <pc:picChg chg="add mod modCrop">
          <ac:chgData name="Tobias Busch" userId="362d589e82b8e661" providerId="LiveId" clId="{FDBDCDD8-3828-4DB8-B75F-ED1808F246CD}" dt="2020-11-30T21:37:39.275" v="7624" actId="18131"/>
          <ac:picMkLst>
            <pc:docMk/>
            <pc:sldMk cId="1530392454" sldId="289"/>
            <ac:picMk id="5" creationId="{EB0FE552-13D4-4B99-8BD3-68AFD783F04A}"/>
          </ac:picMkLst>
        </pc:picChg>
        <pc:picChg chg="add del mod">
          <ac:chgData name="Tobias Busch" userId="362d589e82b8e661" providerId="LiveId" clId="{FDBDCDD8-3828-4DB8-B75F-ED1808F246CD}" dt="2020-11-30T21:39:50.794" v="7629" actId="478"/>
          <ac:picMkLst>
            <pc:docMk/>
            <pc:sldMk cId="1530392454" sldId="289"/>
            <ac:picMk id="6" creationId="{F3D0E707-ECA9-4728-B0F7-734FE528F86F}"/>
          </ac:picMkLst>
        </pc:picChg>
        <pc:picChg chg="del">
          <ac:chgData name="Tobias Busch" userId="362d589e82b8e661" providerId="LiveId" clId="{FDBDCDD8-3828-4DB8-B75F-ED1808F246CD}" dt="2020-11-30T21:37:09.068" v="7616" actId="478"/>
          <ac:picMkLst>
            <pc:docMk/>
            <pc:sldMk cId="1530392454" sldId="289"/>
            <ac:picMk id="12" creationId="{2C01B56A-6113-4DD5-895F-8A02FE215389}"/>
          </ac:picMkLst>
        </pc:picChg>
        <pc:picChg chg="add mod modCrop">
          <ac:chgData name="Tobias Busch" userId="362d589e82b8e661" providerId="LiveId" clId="{FDBDCDD8-3828-4DB8-B75F-ED1808F246CD}" dt="2020-11-30T21:41:35.256" v="7678" actId="14861"/>
          <ac:picMkLst>
            <pc:docMk/>
            <pc:sldMk cId="1530392454" sldId="289"/>
            <ac:picMk id="13" creationId="{B9F9E93C-AECF-493B-946D-83E703A82DF8}"/>
          </ac:picMkLst>
        </pc:picChg>
      </pc:sldChg>
      <pc:sldChg chg="delSp modSp add del">
        <pc:chgData name="Tobias Busch" userId="362d589e82b8e661" providerId="LiveId" clId="{FDBDCDD8-3828-4DB8-B75F-ED1808F246CD}" dt="2020-11-30T22:36:50.567" v="8276" actId="2696"/>
        <pc:sldMkLst>
          <pc:docMk/>
          <pc:sldMk cId="2123627919" sldId="290"/>
        </pc:sldMkLst>
        <pc:spChg chg="mod">
          <ac:chgData name="Tobias Busch" userId="362d589e82b8e661" providerId="LiveId" clId="{FDBDCDD8-3828-4DB8-B75F-ED1808F246CD}" dt="2020-11-30T21:44:20.184" v="7701" actId="207"/>
          <ac:spMkLst>
            <pc:docMk/>
            <pc:sldMk cId="2123627919" sldId="290"/>
            <ac:spMk id="15" creationId="{AFF5F426-E465-4908-A951-21A431E8ED20}"/>
          </ac:spMkLst>
        </pc:spChg>
        <pc:spChg chg="del">
          <ac:chgData name="Tobias Busch" userId="362d589e82b8e661" providerId="LiveId" clId="{FDBDCDD8-3828-4DB8-B75F-ED1808F246CD}" dt="2020-11-30T21:44:06.949" v="7699" actId="478"/>
          <ac:spMkLst>
            <pc:docMk/>
            <pc:sldMk cId="2123627919" sldId="290"/>
            <ac:spMk id="16" creationId="{2184B7CB-56AA-4B5E-9A75-9B2AB8A9D409}"/>
          </ac:spMkLst>
        </pc:spChg>
        <pc:picChg chg="del">
          <ac:chgData name="Tobias Busch" userId="362d589e82b8e661" providerId="LiveId" clId="{FDBDCDD8-3828-4DB8-B75F-ED1808F246CD}" dt="2020-11-30T21:44:08.457" v="7700" actId="478"/>
          <ac:picMkLst>
            <pc:docMk/>
            <pc:sldMk cId="2123627919" sldId="290"/>
            <ac:picMk id="10" creationId="{78D9F589-E3E9-4000-AC18-805D3000523B}"/>
          </ac:picMkLst>
        </pc:picChg>
      </pc:sldChg>
      <pc:sldChg chg="addSp delSp modSp add delAnim modAnim modNotesTx">
        <pc:chgData name="Tobias Busch" userId="362d589e82b8e661" providerId="LiveId" clId="{FDBDCDD8-3828-4DB8-B75F-ED1808F246CD}" dt="2020-12-01T00:17:14.338" v="9800" actId="20577"/>
        <pc:sldMkLst>
          <pc:docMk/>
          <pc:sldMk cId="4280487726" sldId="291"/>
        </pc:sldMkLst>
        <pc:grpChg chg="del">
          <ac:chgData name="Tobias Busch" userId="362d589e82b8e661" providerId="LiveId" clId="{FDBDCDD8-3828-4DB8-B75F-ED1808F246CD}" dt="2020-11-30T22:01:47.599" v="7834" actId="478"/>
          <ac:grpSpMkLst>
            <pc:docMk/>
            <pc:sldMk cId="4280487726" sldId="291"/>
            <ac:grpSpMk id="27" creationId="{0AD6DFAD-6507-4E18-BE9E-6D0B2F362871}"/>
          </ac:grpSpMkLst>
        </pc:grpChg>
        <pc:picChg chg="add mod">
          <ac:chgData name="Tobias Busch" userId="362d589e82b8e661" providerId="LiveId" clId="{FDBDCDD8-3828-4DB8-B75F-ED1808F246CD}" dt="2020-11-30T22:02:32.189" v="7852" actId="1035"/>
          <ac:picMkLst>
            <pc:docMk/>
            <pc:sldMk cId="4280487726" sldId="291"/>
            <ac:picMk id="2" creationId="{32E49F86-87BA-4E9C-9375-A55C1C434BB4}"/>
          </ac:picMkLst>
        </pc:picChg>
      </pc:sldChg>
      <pc:sldChg chg="addSp delSp modSp add delAnim modAnim modNotesTx">
        <pc:chgData name="Tobias Busch" userId="362d589e82b8e661" providerId="LiveId" clId="{FDBDCDD8-3828-4DB8-B75F-ED1808F246CD}" dt="2020-12-01T00:19:48.712" v="9874" actId="20577"/>
        <pc:sldMkLst>
          <pc:docMk/>
          <pc:sldMk cId="2176016231" sldId="292"/>
        </pc:sldMkLst>
        <pc:spChg chg="mod">
          <ac:chgData name="Tobias Busch" userId="362d589e82b8e661" providerId="LiveId" clId="{FDBDCDD8-3828-4DB8-B75F-ED1808F246CD}" dt="2020-11-30T22:05:32.267" v="7879" actId="207"/>
          <ac:spMkLst>
            <pc:docMk/>
            <pc:sldMk cId="2176016231" sldId="292"/>
            <ac:spMk id="13" creationId="{5F0AF5C7-AB6A-481C-8CAF-D0CB75D07E62}"/>
          </ac:spMkLst>
        </pc:spChg>
        <pc:spChg chg="mod">
          <ac:chgData name="Tobias Busch" userId="362d589e82b8e661" providerId="LiveId" clId="{FDBDCDD8-3828-4DB8-B75F-ED1808F246CD}" dt="2020-11-30T22:09:36.688" v="7903" actId="1076"/>
          <ac:spMkLst>
            <pc:docMk/>
            <pc:sldMk cId="2176016231" sldId="292"/>
            <ac:spMk id="15" creationId="{D73A9ABE-EB0D-43B9-B1B8-81EA99402B47}"/>
          </ac:spMkLst>
        </pc:spChg>
        <pc:grpChg chg="add del">
          <ac:chgData name="Tobias Busch" userId="362d589e82b8e661" providerId="LiveId" clId="{FDBDCDD8-3828-4DB8-B75F-ED1808F246CD}" dt="2020-11-30T22:09:12.104" v="7894" actId="478"/>
          <ac:grpSpMkLst>
            <pc:docMk/>
            <pc:sldMk cId="2176016231" sldId="292"/>
            <ac:grpSpMk id="11" creationId="{94761D15-791E-4B09-8740-8AAF1AD64A42}"/>
          </ac:grpSpMkLst>
        </pc:grpChg>
        <pc:grpChg chg="mod topLvl">
          <ac:chgData name="Tobias Busch" userId="362d589e82b8e661" providerId="LiveId" clId="{FDBDCDD8-3828-4DB8-B75F-ED1808F246CD}" dt="2020-11-30T22:26:36.559" v="8024" actId="164"/>
          <ac:grpSpMkLst>
            <pc:docMk/>
            <pc:sldMk cId="2176016231" sldId="292"/>
            <ac:grpSpMk id="12" creationId="{F6C2EC61-4B50-4BA2-9DCA-C89A315688FE}"/>
          </ac:grpSpMkLst>
        </pc:grpChg>
        <pc:grpChg chg="add mod">
          <ac:chgData name="Tobias Busch" userId="362d589e82b8e661" providerId="LiveId" clId="{FDBDCDD8-3828-4DB8-B75F-ED1808F246CD}" dt="2020-11-30T22:26:36.559" v="8024" actId="164"/>
          <ac:grpSpMkLst>
            <pc:docMk/>
            <pc:sldMk cId="2176016231" sldId="292"/>
            <ac:grpSpMk id="18" creationId="{D86AD95A-F3DC-44E3-8E8D-16560C92F231}"/>
          </ac:grpSpMkLst>
        </pc:grpChg>
        <pc:picChg chg="del">
          <ac:chgData name="Tobias Busch" userId="362d589e82b8e661" providerId="LiveId" clId="{FDBDCDD8-3828-4DB8-B75F-ED1808F246CD}" dt="2020-11-30T22:06:06.807" v="7880" actId="478"/>
          <ac:picMkLst>
            <pc:docMk/>
            <pc:sldMk cId="2176016231" sldId="292"/>
            <ac:picMk id="2" creationId="{32E49F86-87BA-4E9C-9375-A55C1C434BB4}"/>
          </ac:picMkLst>
        </pc:picChg>
        <pc:picChg chg="add mod modCrop">
          <ac:chgData name="Tobias Busch" userId="362d589e82b8e661" providerId="LiveId" clId="{FDBDCDD8-3828-4DB8-B75F-ED1808F246CD}" dt="2020-11-30T22:26:31.453" v="8023" actId="732"/>
          <ac:picMkLst>
            <pc:docMk/>
            <pc:sldMk cId="2176016231" sldId="292"/>
            <ac:picMk id="3" creationId="{8775D1BF-4645-497A-B5F4-DA26C8D279C0}"/>
          </ac:picMkLst>
        </pc:picChg>
        <pc:picChg chg="add mod">
          <ac:chgData name="Tobias Busch" userId="362d589e82b8e661" providerId="LiveId" clId="{FDBDCDD8-3828-4DB8-B75F-ED1808F246CD}" dt="2020-11-30T22:36:04.093" v="8263" actId="14100"/>
          <ac:picMkLst>
            <pc:docMk/>
            <pc:sldMk cId="2176016231" sldId="292"/>
            <ac:picMk id="9" creationId="{C7465FB5-90C7-418C-9F7B-7C1402324FB4}"/>
          </ac:picMkLst>
        </pc:picChg>
        <pc:picChg chg="del topLvl">
          <ac:chgData name="Tobias Busch" userId="362d589e82b8e661" providerId="LiveId" clId="{FDBDCDD8-3828-4DB8-B75F-ED1808F246CD}" dt="2020-11-30T22:09:12.104" v="7894" actId="478"/>
          <ac:picMkLst>
            <pc:docMk/>
            <pc:sldMk cId="2176016231" sldId="292"/>
            <ac:picMk id="14" creationId="{AC8AA009-739E-42FC-A2A8-F4D2B9ED9F4F}"/>
          </ac:picMkLst>
        </pc:picChg>
        <pc:picChg chg="add del">
          <ac:chgData name="Tobias Busch" userId="362d589e82b8e661" providerId="LiveId" clId="{FDBDCDD8-3828-4DB8-B75F-ED1808F246CD}" dt="2020-11-30T22:06:40.586" v="7891" actId="478"/>
          <ac:picMkLst>
            <pc:docMk/>
            <pc:sldMk cId="2176016231" sldId="292"/>
            <ac:picMk id="26" creationId="{DADADD85-A06A-4314-8538-1192126D6284}"/>
          </ac:picMkLst>
        </pc:picChg>
        <pc:inkChg chg="add del">
          <ac:chgData name="Tobias Busch" userId="362d589e82b8e661" providerId="LiveId" clId="{FDBDCDD8-3828-4DB8-B75F-ED1808F246CD}" dt="2020-11-30T23:25:49.401" v="8788"/>
          <ac:inkMkLst>
            <pc:docMk/>
            <pc:sldMk cId="2176016231" sldId="292"/>
            <ac:inkMk id="19" creationId="{BF204C48-5752-40F1-99DE-6E343E663651}"/>
          </ac:inkMkLst>
        </pc:inkChg>
        <pc:inkChg chg="add">
          <ac:chgData name="Tobias Busch" userId="362d589e82b8e661" providerId="LiveId" clId="{FDBDCDD8-3828-4DB8-B75F-ED1808F246CD}" dt="2020-11-30T23:25:53.096" v="8789" actId="9405"/>
          <ac:inkMkLst>
            <pc:docMk/>
            <pc:sldMk cId="2176016231" sldId="292"/>
            <ac:inkMk id="20" creationId="{4D2BB343-9A91-443E-B43F-11B91972C02D}"/>
          </ac:inkMkLst>
        </pc:inkChg>
        <pc:cxnChg chg="mod">
          <ac:chgData name="Tobias Busch" userId="362d589e82b8e661" providerId="LiveId" clId="{FDBDCDD8-3828-4DB8-B75F-ED1808F246CD}" dt="2020-11-30T22:09:29.486" v="7901" actId="1076"/>
          <ac:cxnSpMkLst>
            <pc:docMk/>
            <pc:sldMk cId="2176016231" sldId="292"/>
            <ac:cxnSpMk id="16" creationId="{94976B8F-B2C9-45B0-9DE3-987D8362B968}"/>
          </ac:cxnSpMkLst>
        </pc:cxnChg>
        <pc:cxnChg chg="mod">
          <ac:chgData name="Tobias Busch" userId="362d589e82b8e661" providerId="LiveId" clId="{FDBDCDD8-3828-4DB8-B75F-ED1808F246CD}" dt="2020-11-30T22:09:33.312" v="7902" actId="14100"/>
          <ac:cxnSpMkLst>
            <pc:docMk/>
            <pc:sldMk cId="2176016231" sldId="292"/>
            <ac:cxnSpMk id="17" creationId="{20A232A1-D68E-4907-9973-5E82FCFAF70D}"/>
          </ac:cxnSpMkLst>
        </pc:cxnChg>
      </pc:sldChg>
      <pc:sldChg chg="addSp delSp modSp add">
        <pc:chgData name="Tobias Busch" userId="362d589e82b8e661" providerId="LiveId" clId="{FDBDCDD8-3828-4DB8-B75F-ED1808F246CD}" dt="2020-11-30T22:11:50.710" v="7960" actId="1038"/>
        <pc:sldMkLst>
          <pc:docMk/>
          <pc:sldMk cId="696042134" sldId="293"/>
        </pc:sldMkLst>
        <pc:spChg chg="mod">
          <ac:chgData name="Tobias Busch" userId="362d589e82b8e661" providerId="LiveId" clId="{FDBDCDD8-3828-4DB8-B75F-ED1808F246CD}" dt="2020-11-30T22:10:50.704" v="7941" actId="207"/>
          <ac:spMkLst>
            <pc:docMk/>
            <pc:sldMk cId="696042134" sldId="293"/>
            <ac:spMk id="13" creationId="{5F0AF5C7-AB6A-481C-8CAF-D0CB75D07E62}"/>
          </ac:spMkLst>
        </pc:spChg>
        <pc:grpChg chg="del">
          <ac:chgData name="Tobias Busch" userId="362d589e82b8e661" providerId="LiveId" clId="{FDBDCDD8-3828-4DB8-B75F-ED1808F246CD}" dt="2020-11-30T22:10:53.741" v="7942" actId="478"/>
          <ac:grpSpMkLst>
            <pc:docMk/>
            <pc:sldMk cId="696042134" sldId="293"/>
            <ac:grpSpMk id="12" creationId="{F6C2EC61-4B50-4BA2-9DCA-C89A315688FE}"/>
          </ac:grpSpMkLst>
        </pc:grpChg>
        <pc:picChg chg="add mod">
          <ac:chgData name="Tobias Busch" userId="362d589e82b8e661" providerId="LiveId" clId="{FDBDCDD8-3828-4DB8-B75F-ED1808F246CD}" dt="2020-11-30T22:11:50.710" v="7960" actId="1038"/>
          <ac:picMkLst>
            <pc:docMk/>
            <pc:sldMk cId="696042134" sldId="293"/>
            <ac:picMk id="2" creationId="{ECB2302D-C9E5-427B-B485-06D2D5A42FCE}"/>
          </ac:picMkLst>
        </pc:picChg>
        <pc:picChg chg="del">
          <ac:chgData name="Tobias Busch" userId="362d589e82b8e661" providerId="LiveId" clId="{FDBDCDD8-3828-4DB8-B75F-ED1808F246CD}" dt="2020-11-30T22:10:58.163" v="7944" actId="478"/>
          <ac:picMkLst>
            <pc:docMk/>
            <pc:sldMk cId="696042134" sldId="293"/>
            <ac:picMk id="3" creationId="{8775D1BF-4645-497A-B5F4-DA26C8D279C0}"/>
          </ac:picMkLst>
        </pc:picChg>
        <pc:picChg chg="del">
          <ac:chgData name="Tobias Busch" userId="362d589e82b8e661" providerId="LiveId" clId="{FDBDCDD8-3828-4DB8-B75F-ED1808F246CD}" dt="2020-11-30T22:10:56.581" v="7943" actId="478"/>
          <ac:picMkLst>
            <pc:docMk/>
            <pc:sldMk cId="696042134" sldId="293"/>
            <ac:picMk id="9" creationId="{C7465FB5-90C7-418C-9F7B-7C1402324FB4}"/>
          </ac:picMkLst>
        </pc:picChg>
      </pc:sldChg>
      <pc:sldChg chg="addSp delSp modSp add ord modAnim">
        <pc:chgData name="Tobias Busch" userId="362d589e82b8e661" providerId="LiveId" clId="{FDBDCDD8-3828-4DB8-B75F-ED1808F246CD}" dt="2020-12-01T01:03:58.393" v="11313"/>
        <pc:sldMkLst>
          <pc:docMk/>
          <pc:sldMk cId="511030797" sldId="294"/>
        </pc:sldMkLst>
        <pc:spChg chg="add mod">
          <ac:chgData name="Tobias Busch" userId="362d589e82b8e661" providerId="LiveId" clId="{FDBDCDD8-3828-4DB8-B75F-ED1808F246CD}" dt="2020-11-30T22:29:42.383" v="8069"/>
          <ac:spMkLst>
            <pc:docMk/>
            <pc:sldMk cId="511030797" sldId="294"/>
            <ac:spMk id="10" creationId="{828336F7-340C-4868-A7FB-A8F933C9029A}"/>
          </ac:spMkLst>
        </pc:spChg>
        <pc:spChg chg="del mod">
          <ac:chgData name="Tobias Busch" userId="362d589e82b8e661" providerId="LiveId" clId="{FDBDCDD8-3828-4DB8-B75F-ED1808F246CD}" dt="2020-12-01T01:03:57.312" v="11312" actId="478"/>
          <ac:spMkLst>
            <pc:docMk/>
            <pc:sldMk cId="511030797" sldId="294"/>
            <ac:spMk id="13" creationId="{5F0AF5C7-AB6A-481C-8CAF-D0CB75D07E62}"/>
          </ac:spMkLst>
        </pc:spChg>
        <pc:spChg chg="add">
          <ac:chgData name="Tobias Busch" userId="362d589e82b8e661" providerId="LiveId" clId="{FDBDCDD8-3828-4DB8-B75F-ED1808F246CD}" dt="2020-12-01T01:03:58.393" v="11313"/>
          <ac:spMkLst>
            <pc:docMk/>
            <pc:sldMk cId="511030797" sldId="294"/>
            <ac:spMk id="42" creationId="{0F1AE794-393C-4C3F-88AE-FF7BDEB803A2}"/>
          </ac:spMkLst>
        </pc:spChg>
        <pc:grpChg chg="mod">
          <ac:chgData name="Tobias Busch" userId="362d589e82b8e661" providerId="LiveId" clId="{FDBDCDD8-3828-4DB8-B75F-ED1808F246CD}" dt="2020-11-30T23:34:15.345" v="9068" actId="692"/>
          <ac:grpSpMkLst>
            <pc:docMk/>
            <pc:sldMk cId="511030797" sldId="294"/>
            <ac:grpSpMk id="20" creationId="{D6ADCE81-5B10-4136-BE21-CBECB4606A13}"/>
          </ac:grpSpMkLst>
        </pc:grpChg>
        <pc:grpChg chg="del mod">
          <ac:chgData name="Tobias Busch" userId="362d589e82b8e661" providerId="LiveId" clId="{FDBDCDD8-3828-4DB8-B75F-ED1808F246CD}" dt="2020-11-30T23:27:01.853" v="8855"/>
          <ac:grpSpMkLst>
            <pc:docMk/>
            <pc:sldMk cId="511030797" sldId="294"/>
            <ac:grpSpMk id="33" creationId="{3ED9B36B-38C9-4C8D-922C-7241B0E500DA}"/>
          </ac:grpSpMkLst>
        </pc:grpChg>
        <pc:grpChg chg="mod">
          <ac:chgData name="Tobias Busch" userId="362d589e82b8e661" providerId="LiveId" clId="{FDBDCDD8-3828-4DB8-B75F-ED1808F246CD}" dt="2020-11-30T23:34:15.345" v="9068" actId="692"/>
          <ac:grpSpMkLst>
            <pc:docMk/>
            <pc:sldMk cId="511030797" sldId="294"/>
            <ac:grpSpMk id="34" creationId="{D00F34C9-EEAA-4E3A-8091-E3F58018D041}"/>
          </ac:grpSpMkLst>
        </pc:grpChg>
        <pc:grpChg chg="del mod">
          <ac:chgData name="Tobias Busch" userId="362d589e82b8e661" providerId="LiveId" clId="{FDBDCDD8-3828-4DB8-B75F-ED1808F246CD}" dt="2020-11-30T23:27:01.853" v="8855"/>
          <ac:grpSpMkLst>
            <pc:docMk/>
            <pc:sldMk cId="511030797" sldId="294"/>
            <ac:grpSpMk id="39" creationId="{057D35F5-E5DA-4F09-B2A7-604AF00963A7}"/>
          </ac:grpSpMkLst>
        </pc:grpChg>
        <pc:grpChg chg="mod">
          <ac:chgData name="Tobias Busch" userId="362d589e82b8e661" providerId="LiveId" clId="{FDBDCDD8-3828-4DB8-B75F-ED1808F246CD}" dt="2020-11-30T23:34:15.345" v="9068" actId="692"/>
          <ac:grpSpMkLst>
            <pc:docMk/>
            <pc:sldMk cId="511030797" sldId="294"/>
            <ac:grpSpMk id="41" creationId="{C51B3390-E36E-480E-B458-FB6F44426526}"/>
          </ac:grpSpMkLst>
        </pc:grpChg>
        <pc:picChg chg="del">
          <ac:chgData name="Tobias Busch" userId="362d589e82b8e661" providerId="LiveId" clId="{FDBDCDD8-3828-4DB8-B75F-ED1808F246CD}" dt="2020-11-30T22:27:39.646" v="8039" actId="478"/>
          <ac:picMkLst>
            <pc:docMk/>
            <pc:sldMk cId="511030797" sldId="294"/>
            <ac:picMk id="2" creationId="{ECB2302D-C9E5-427B-B485-06D2D5A42FCE}"/>
          </ac:picMkLst>
        </pc:picChg>
        <pc:picChg chg="add mod">
          <ac:chgData name="Tobias Busch" userId="362d589e82b8e661" providerId="LiveId" clId="{FDBDCDD8-3828-4DB8-B75F-ED1808F246CD}" dt="2020-11-30T22:30:29.221" v="8076" actId="1076"/>
          <ac:picMkLst>
            <pc:docMk/>
            <pc:sldMk cId="511030797" sldId="294"/>
            <ac:picMk id="3" creationId="{2FD5F214-2CCF-4564-A253-57F5EA15F7EF}"/>
          </ac:picMkLst>
        </pc:picChg>
        <pc:picChg chg="add mod modCrop">
          <ac:chgData name="Tobias Busch" userId="362d589e82b8e661" providerId="LiveId" clId="{FDBDCDD8-3828-4DB8-B75F-ED1808F246CD}" dt="2020-11-30T22:30:48.886" v="8089" actId="14861"/>
          <ac:picMkLst>
            <pc:docMk/>
            <pc:sldMk cId="511030797" sldId="294"/>
            <ac:picMk id="9" creationId="{0384B1D2-320F-4D0C-8518-7F07B05EAAF6}"/>
          </ac:picMkLst>
        </pc:picChg>
        <pc:inkChg chg="add mod">
          <ac:chgData name="Tobias Busch" userId="362d589e82b8e661" providerId="LiveId" clId="{FDBDCDD8-3828-4DB8-B75F-ED1808F246CD}" dt="2020-11-30T23:34:15.345" v="9068" actId="692"/>
          <ac:inkMkLst>
            <pc:docMk/>
            <pc:sldMk cId="511030797" sldId="294"/>
            <ac:inkMk id="11" creationId="{97FF5C8D-A620-4C0F-B949-3FEAB35510EA}"/>
          </ac:inkMkLst>
        </pc:inkChg>
        <pc:inkChg chg="add mod">
          <ac:chgData name="Tobias Busch" userId="362d589e82b8e661" providerId="LiveId" clId="{FDBDCDD8-3828-4DB8-B75F-ED1808F246CD}" dt="2020-11-30T23:26:49.326" v="8835"/>
          <ac:inkMkLst>
            <pc:docMk/>
            <pc:sldMk cId="511030797" sldId="294"/>
            <ac:inkMk id="12" creationId="{89E28174-CCFA-4D2F-BBA3-6C0B9910CE2C}"/>
          </ac:inkMkLst>
        </pc:inkChg>
        <pc:inkChg chg="add mod">
          <ac:chgData name="Tobias Busch" userId="362d589e82b8e661" providerId="LiveId" clId="{FDBDCDD8-3828-4DB8-B75F-ED1808F246CD}" dt="2020-11-30T23:26:49.326" v="8835"/>
          <ac:inkMkLst>
            <pc:docMk/>
            <pc:sldMk cId="511030797" sldId="294"/>
            <ac:inkMk id="14" creationId="{6F6105FB-3109-414B-B3D5-3FC9B6B0DDAB}"/>
          </ac:inkMkLst>
        </pc:inkChg>
        <pc:inkChg chg="add mod">
          <ac:chgData name="Tobias Busch" userId="362d589e82b8e661" providerId="LiveId" clId="{FDBDCDD8-3828-4DB8-B75F-ED1808F246CD}" dt="2020-11-30T23:26:49.326" v="8835"/>
          <ac:inkMkLst>
            <pc:docMk/>
            <pc:sldMk cId="511030797" sldId="294"/>
            <ac:inkMk id="15" creationId="{8702ADFC-6D0E-4966-895F-37483B9ABD3C}"/>
          </ac:inkMkLst>
        </pc:inkChg>
        <pc:inkChg chg="add mod">
          <ac:chgData name="Tobias Busch" userId="362d589e82b8e661" providerId="LiveId" clId="{FDBDCDD8-3828-4DB8-B75F-ED1808F246CD}" dt="2020-11-30T23:26:49.326" v="8835"/>
          <ac:inkMkLst>
            <pc:docMk/>
            <pc:sldMk cId="511030797" sldId="294"/>
            <ac:inkMk id="16" creationId="{6EF0D825-5E95-4985-88D0-1890CF86B69C}"/>
          </ac:inkMkLst>
        </pc:inkChg>
        <pc:inkChg chg="add mod">
          <ac:chgData name="Tobias Busch" userId="362d589e82b8e661" providerId="LiveId" clId="{FDBDCDD8-3828-4DB8-B75F-ED1808F246CD}" dt="2020-11-30T23:26:49.326" v="8835"/>
          <ac:inkMkLst>
            <pc:docMk/>
            <pc:sldMk cId="511030797" sldId="294"/>
            <ac:inkMk id="17" creationId="{EC02F5A3-F0AA-416E-A4AD-DFE4232C3307}"/>
          </ac:inkMkLst>
        </pc:inkChg>
        <pc:inkChg chg="add mod">
          <ac:chgData name="Tobias Busch" userId="362d589e82b8e661" providerId="LiveId" clId="{FDBDCDD8-3828-4DB8-B75F-ED1808F246CD}" dt="2020-11-30T23:26:49.326" v="8835"/>
          <ac:inkMkLst>
            <pc:docMk/>
            <pc:sldMk cId="511030797" sldId="294"/>
            <ac:inkMk id="18" creationId="{E347720F-15C8-4519-9F5B-6CC4B124AB7A}"/>
          </ac:inkMkLst>
        </pc:inkChg>
        <pc:inkChg chg="add mod">
          <ac:chgData name="Tobias Busch" userId="362d589e82b8e661" providerId="LiveId" clId="{FDBDCDD8-3828-4DB8-B75F-ED1808F246CD}" dt="2020-11-30T23:26:49.326" v="8835"/>
          <ac:inkMkLst>
            <pc:docMk/>
            <pc:sldMk cId="511030797" sldId="294"/>
            <ac:inkMk id="19" creationId="{4CF9DD3A-2F82-453B-87AD-DBC84BDBFD77}"/>
          </ac:inkMkLst>
        </pc:inkChg>
        <pc:inkChg chg="add mod">
          <ac:chgData name="Tobias Busch" userId="362d589e82b8e661" providerId="LiveId" clId="{FDBDCDD8-3828-4DB8-B75F-ED1808F246CD}" dt="2020-11-30T23:34:15.345" v="9068" actId="692"/>
          <ac:inkMkLst>
            <pc:docMk/>
            <pc:sldMk cId="511030797" sldId="294"/>
            <ac:inkMk id="21" creationId="{DF4ADAE9-8224-407D-B003-6B0ADE28D298}"/>
          </ac:inkMkLst>
        </pc:inkChg>
        <pc:inkChg chg="add mod">
          <ac:chgData name="Tobias Busch" userId="362d589e82b8e661" providerId="LiveId" clId="{FDBDCDD8-3828-4DB8-B75F-ED1808F246CD}" dt="2020-11-30T23:26:57.605" v="8848"/>
          <ac:inkMkLst>
            <pc:docMk/>
            <pc:sldMk cId="511030797" sldId="294"/>
            <ac:inkMk id="22" creationId="{F0A1B121-23BC-457D-94FD-B3D5544ED1E3}"/>
          </ac:inkMkLst>
        </pc:inkChg>
        <pc:inkChg chg="add mod">
          <ac:chgData name="Tobias Busch" userId="362d589e82b8e661" providerId="LiveId" clId="{FDBDCDD8-3828-4DB8-B75F-ED1808F246CD}" dt="2020-11-30T23:26:57.605" v="8848"/>
          <ac:inkMkLst>
            <pc:docMk/>
            <pc:sldMk cId="511030797" sldId="294"/>
            <ac:inkMk id="23" creationId="{30268616-376D-43BD-87C9-B64472E76186}"/>
          </ac:inkMkLst>
        </pc:inkChg>
        <pc:inkChg chg="add mod">
          <ac:chgData name="Tobias Busch" userId="362d589e82b8e661" providerId="LiveId" clId="{FDBDCDD8-3828-4DB8-B75F-ED1808F246CD}" dt="2020-11-30T23:27:01.853" v="8855"/>
          <ac:inkMkLst>
            <pc:docMk/>
            <pc:sldMk cId="511030797" sldId="294"/>
            <ac:inkMk id="24" creationId="{4365D040-56BF-415E-93D7-F0568C24F26E}"/>
          </ac:inkMkLst>
        </pc:inkChg>
        <pc:inkChg chg="add mod">
          <ac:chgData name="Tobias Busch" userId="362d589e82b8e661" providerId="LiveId" clId="{FDBDCDD8-3828-4DB8-B75F-ED1808F246CD}" dt="2020-11-30T23:27:01.853" v="8855"/>
          <ac:inkMkLst>
            <pc:docMk/>
            <pc:sldMk cId="511030797" sldId="294"/>
            <ac:inkMk id="25" creationId="{201E8FAD-3335-4D20-BA34-632C7391AFC5}"/>
          </ac:inkMkLst>
        </pc:inkChg>
        <pc:inkChg chg="add mod">
          <ac:chgData name="Tobias Busch" userId="362d589e82b8e661" providerId="LiveId" clId="{FDBDCDD8-3828-4DB8-B75F-ED1808F246CD}" dt="2020-11-30T23:27:01.853" v="8855"/>
          <ac:inkMkLst>
            <pc:docMk/>
            <pc:sldMk cId="511030797" sldId="294"/>
            <ac:inkMk id="26" creationId="{F34A3AF7-740C-4073-B24C-AD85079BD9E6}"/>
          </ac:inkMkLst>
        </pc:inkChg>
        <pc:inkChg chg="add mod">
          <ac:chgData name="Tobias Busch" userId="362d589e82b8e661" providerId="LiveId" clId="{FDBDCDD8-3828-4DB8-B75F-ED1808F246CD}" dt="2020-11-30T23:27:01.853" v="8855"/>
          <ac:inkMkLst>
            <pc:docMk/>
            <pc:sldMk cId="511030797" sldId="294"/>
            <ac:inkMk id="27" creationId="{81DDA008-74D3-4531-9E8C-DE8B29358E35}"/>
          </ac:inkMkLst>
        </pc:inkChg>
        <pc:inkChg chg="add mod">
          <ac:chgData name="Tobias Busch" userId="362d589e82b8e661" providerId="LiveId" clId="{FDBDCDD8-3828-4DB8-B75F-ED1808F246CD}" dt="2020-11-30T23:27:01.853" v="8855"/>
          <ac:inkMkLst>
            <pc:docMk/>
            <pc:sldMk cId="511030797" sldId="294"/>
            <ac:inkMk id="28" creationId="{B66467F9-1132-4E9C-AF57-81A047A4521E}"/>
          </ac:inkMkLst>
        </pc:inkChg>
        <pc:inkChg chg="add mod">
          <ac:chgData name="Tobias Busch" userId="362d589e82b8e661" providerId="LiveId" clId="{FDBDCDD8-3828-4DB8-B75F-ED1808F246CD}" dt="2020-11-30T23:27:01.853" v="8855"/>
          <ac:inkMkLst>
            <pc:docMk/>
            <pc:sldMk cId="511030797" sldId="294"/>
            <ac:inkMk id="29" creationId="{8E8A3E0C-F7D4-4E8C-9B84-7F59AF370E89}"/>
          </ac:inkMkLst>
        </pc:inkChg>
        <pc:inkChg chg="add mod">
          <ac:chgData name="Tobias Busch" userId="362d589e82b8e661" providerId="LiveId" clId="{FDBDCDD8-3828-4DB8-B75F-ED1808F246CD}" dt="2020-11-30T23:27:01.853" v="8855"/>
          <ac:inkMkLst>
            <pc:docMk/>
            <pc:sldMk cId="511030797" sldId="294"/>
            <ac:inkMk id="30" creationId="{3996EC64-969A-4025-BDFA-F4C5F70C446C}"/>
          </ac:inkMkLst>
        </pc:inkChg>
        <pc:inkChg chg="add mod">
          <ac:chgData name="Tobias Busch" userId="362d589e82b8e661" providerId="LiveId" clId="{FDBDCDD8-3828-4DB8-B75F-ED1808F246CD}" dt="2020-11-30T23:27:01.853" v="8855"/>
          <ac:inkMkLst>
            <pc:docMk/>
            <pc:sldMk cId="511030797" sldId="294"/>
            <ac:inkMk id="31" creationId="{2C5D51FB-9820-46EA-82CF-47A4D59C114F}"/>
          </ac:inkMkLst>
        </pc:inkChg>
        <pc:inkChg chg="add mod">
          <ac:chgData name="Tobias Busch" userId="362d589e82b8e661" providerId="LiveId" clId="{FDBDCDD8-3828-4DB8-B75F-ED1808F246CD}" dt="2020-11-30T23:27:01.853" v="8855"/>
          <ac:inkMkLst>
            <pc:docMk/>
            <pc:sldMk cId="511030797" sldId="294"/>
            <ac:inkMk id="32" creationId="{F36F9204-A066-420D-B7D5-45223188A79E}"/>
          </ac:inkMkLst>
        </pc:inkChg>
        <pc:inkChg chg="add mod">
          <ac:chgData name="Tobias Busch" userId="362d589e82b8e661" providerId="LiveId" clId="{FDBDCDD8-3828-4DB8-B75F-ED1808F246CD}" dt="2020-11-30T23:27:01.853" v="8855"/>
          <ac:inkMkLst>
            <pc:docMk/>
            <pc:sldMk cId="511030797" sldId="294"/>
            <ac:inkMk id="35" creationId="{DF1B92FB-09B6-40B7-A671-15EF1B9A2282}"/>
          </ac:inkMkLst>
        </pc:inkChg>
        <pc:inkChg chg="add mod">
          <ac:chgData name="Tobias Busch" userId="362d589e82b8e661" providerId="LiveId" clId="{FDBDCDD8-3828-4DB8-B75F-ED1808F246CD}" dt="2020-11-30T23:27:01.853" v="8855"/>
          <ac:inkMkLst>
            <pc:docMk/>
            <pc:sldMk cId="511030797" sldId="294"/>
            <ac:inkMk id="36" creationId="{40194BBC-531D-402D-9045-CB1FA752B7C5}"/>
          </ac:inkMkLst>
        </pc:inkChg>
        <pc:inkChg chg="add mod">
          <ac:chgData name="Tobias Busch" userId="362d589e82b8e661" providerId="LiveId" clId="{FDBDCDD8-3828-4DB8-B75F-ED1808F246CD}" dt="2020-11-30T23:27:01.853" v="8855"/>
          <ac:inkMkLst>
            <pc:docMk/>
            <pc:sldMk cId="511030797" sldId="294"/>
            <ac:inkMk id="37" creationId="{419463ED-F2A8-43C1-914A-86A388B67B03}"/>
          </ac:inkMkLst>
        </pc:inkChg>
        <pc:inkChg chg="add mod">
          <ac:chgData name="Tobias Busch" userId="362d589e82b8e661" providerId="LiveId" clId="{FDBDCDD8-3828-4DB8-B75F-ED1808F246CD}" dt="2020-11-30T23:27:01.853" v="8855"/>
          <ac:inkMkLst>
            <pc:docMk/>
            <pc:sldMk cId="511030797" sldId="294"/>
            <ac:inkMk id="38" creationId="{89A3733E-D121-4A3B-AD1E-1DB2B89EF5CD}"/>
          </ac:inkMkLst>
        </pc:inkChg>
        <pc:inkChg chg="add mod">
          <ac:chgData name="Tobias Busch" userId="362d589e82b8e661" providerId="LiveId" clId="{FDBDCDD8-3828-4DB8-B75F-ED1808F246CD}" dt="2020-11-30T23:27:01.853" v="8855"/>
          <ac:inkMkLst>
            <pc:docMk/>
            <pc:sldMk cId="511030797" sldId="294"/>
            <ac:inkMk id="40" creationId="{A1AB9113-B478-4F2A-A385-E542A00660EF}"/>
          </ac:inkMkLst>
        </pc:inkChg>
      </pc:sldChg>
      <pc:sldChg chg="modSp add modTransition modNotesTx">
        <pc:chgData name="Tobias Busch" userId="362d589e82b8e661" providerId="LiveId" clId="{FDBDCDD8-3828-4DB8-B75F-ED1808F246CD}" dt="2020-12-01T00:22:55.950" v="9958" actId="20577"/>
        <pc:sldMkLst>
          <pc:docMk/>
          <pc:sldMk cId="845267708" sldId="295"/>
        </pc:sldMkLst>
        <pc:spChg chg="mod">
          <ac:chgData name="Tobias Busch" userId="362d589e82b8e661" providerId="LiveId" clId="{FDBDCDD8-3828-4DB8-B75F-ED1808F246CD}" dt="2020-11-30T23:16:14.009" v="8381" actId="948"/>
          <ac:spMkLst>
            <pc:docMk/>
            <pc:sldMk cId="845267708" sldId="295"/>
            <ac:spMk id="17" creationId="{43E54077-4FE2-40EB-A8BE-9B1E37B760A9}"/>
          </ac:spMkLst>
        </pc:spChg>
      </pc:sldChg>
      <pc:sldChg chg="addSp delSp modSp add ord delAnim">
        <pc:chgData name="Tobias Busch" userId="362d589e82b8e661" providerId="LiveId" clId="{FDBDCDD8-3828-4DB8-B75F-ED1808F246CD}" dt="2020-11-30T23:34:04.411" v="9067" actId="692"/>
        <pc:sldMkLst>
          <pc:docMk/>
          <pc:sldMk cId="1106287571" sldId="296"/>
        </pc:sldMkLst>
        <pc:spChg chg="del">
          <ac:chgData name="Tobias Busch" userId="362d589e82b8e661" providerId="LiveId" clId="{FDBDCDD8-3828-4DB8-B75F-ED1808F246CD}" dt="2020-11-30T22:51:46.767" v="8281" actId="478"/>
          <ac:spMkLst>
            <pc:docMk/>
            <pc:sldMk cId="1106287571" sldId="296"/>
            <ac:spMk id="10" creationId="{828336F7-340C-4868-A7FB-A8F933C9029A}"/>
          </ac:spMkLst>
        </pc:spChg>
        <pc:grpChg chg="mod">
          <ac:chgData name="Tobias Busch" userId="362d589e82b8e661" providerId="LiveId" clId="{FDBDCDD8-3828-4DB8-B75F-ED1808F246CD}" dt="2020-11-30T23:34:04.411" v="9067" actId="692"/>
          <ac:grpSpMkLst>
            <pc:docMk/>
            <pc:sldMk cId="1106287571" sldId="296"/>
            <ac:grpSpMk id="15" creationId="{0341230D-D5AD-465E-A5FF-1ED265FC340F}"/>
          </ac:grpSpMkLst>
        </pc:grpChg>
        <pc:grpChg chg="mod">
          <ac:chgData name="Tobias Busch" userId="362d589e82b8e661" providerId="LiveId" clId="{FDBDCDD8-3828-4DB8-B75F-ED1808F246CD}" dt="2020-11-30T23:34:04.411" v="9067" actId="692"/>
          <ac:grpSpMkLst>
            <pc:docMk/>
            <pc:sldMk cId="1106287571" sldId="296"/>
            <ac:grpSpMk id="31" creationId="{93293539-AF0C-41C7-B0F6-B1614697DF49}"/>
          </ac:grpSpMkLst>
        </pc:grpChg>
        <pc:grpChg chg="mod">
          <ac:chgData name="Tobias Busch" userId="362d589e82b8e661" providerId="LiveId" clId="{FDBDCDD8-3828-4DB8-B75F-ED1808F246CD}" dt="2020-11-30T23:34:04.411" v="9067" actId="692"/>
          <ac:grpSpMkLst>
            <pc:docMk/>
            <pc:sldMk cId="1106287571" sldId="296"/>
            <ac:grpSpMk id="32" creationId="{5DAA6552-8231-4246-A874-A698915261A5}"/>
          </ac:grpSpMkLst>
        </pc:grpChg>
        <pc:grpChg chg="mod">
          <ac:chgData name="Tobias Busch" userId="362d589e82b8e661" providerId="LiveId" clId="{FDBDCDD8-3828-4DB8-B75F-ED1808F246CD}" dt="2020-11-30T23:34:04.411" v="9067" actId="692"/>
          <ac:grpSpMkLst>
            <pc:docMk/>
            <pc:sldMk cId="1106287571" sldId="296"/>
            <ac:grpSpMk id="38" creationId="{83F67E22-E7E2-4590-A982-3DEDFB3B4663}"/>
          </ac:grpSpMkLst>
        </pc:grpChg>
        <pc:grpChg chg="mod">
          <ac:chgData name="Tobias Busch" userId="362d589e82b8e661" providerId="LiveId" clId="{FDBDCDD8-3828-4DB8-B75F-ED1808F246CD}" dt="2020-11-30T23:34:04.411" v="9067" actId="692"/>
          <ac:grpSpMkLst>
            <pc:docMk/>
            <pc:sldMk cId="1106287571" sldId="296"/>
            <ac:grpSpMk id="49" creationId="{8AD8CFFB-30CB-4B67-9794-3DFE4189F678}"/>
          </ac:grpSpMkLst>
        </pc:grpChg>
        <pc:grpChg chg="mod">
          <ac:chgData name="Tobias Busch" userId="362d589e82b8e661" providerId="LiveId" clId="{FDBDCDD8-3828-4DB8-B75F-ED1808F246CD}" dt="2020-11-30T23:34:04.411" v="9067" actId="692"/>
          <ac:grpSpMkLst>
            <pc:docMk/>
            <pc:sldMk cId="1106287571" sldId="296"/>
            <ac:grpSpMk id="50" creationId="{A21ED458-3859-4CF9-8EBC-F02B2857963D}"/>
          </ac:grpSpMkLst>
        </pc:grpChg>
        <pc:grpChg chg="mod">
          <ac:chgData name="Tobias Busch" userId="362d589e82b8e661" providerId="LiveId" clId="{FDBDCDD8-3828-4DB8-B75F-ED1808F246CD}" dt="2020-11-30T23:34:04.411" v="9067" actId="692"/>
          <ac:grpSpMkLst>
            <pc:docMk/>
            <pc:sldMk cId="1106287571" sldId="296"/>
            <ac:grpSpMk id="51" creationId="{767BEE8E-ED8F-4DC7-9A47-123318422369}"/>
          </ac:grpSpMkLst>
        </pc:grpChg>
        <pc:picChg chg="add del mod">
          <ac:chgData name="Tobias Busch" userId="362d589e82b8e661" providerId="LiveId" clId="{FDBDCDD8-3828-4DB8-B75F-ED1808F246CD}" dt="2020-11-30T22:55:29.503" v="8288" actId="478"/>
          <ac:picMkLst>
            <pc:docMk/>
            <pc:sldMk cId="1106287571" sldId="296"/>
            <ac:picMk id="2" creationId="{C765997C-7A6F-4B39-9504-978BA06A3C1D}"/>
          </ac:picMkLst>
        </pc:picChg>
        <pc:picChg chg="del">
          <ac:chgData name="Tobias Busch" userId="362d589e82b8e661" providerId="LiveId" clId="{FDBDCDD8-3828-4DB8-B75F-ED1808F246CD}" dt="2020-11-30T22:51:49.453" v="8283" actId="478"/>
          <ac:picMkLst>
            <pc:docMk/>
            <pc:sldMk cId="1106287571" sldId="296"/>
            <ac:picMk id="3" creationId="{2FD5F214-2CCF-4564-A253-57F5EA15F7EF}"/>
          </ac:picMkLst>
        </pc:picChg>
        <pc:picChg chg="del">
          <ac:chgData name="Tobias Busch" userId="362d589e82b8e661" providerId="LiveId" clId="{FDBDCDD8-3828-4DB8-B75F-ED1808F246CD}" dt="2020-11-30T22:51:48.469" v="8282" actId="478"/>
          <ac:picMkLst>
            <pc:docMk/>
            <pc:sldMk cId="1106287571" sldId="296"/>
            <ac:picMk id="9" creationId="{0384B1D2-320F-4D0C-8518-7F07B05EAAF6}"/>
          </ac:picMkLst>
        </pc:picChg>
        <pc:picChg chg="add mod">
          <ac:chgData name="Tobias Busch" userId="362d589e82b8e661" providerId="LiveId" clId="{FDBDCDD8-3828-4DB8-B75F-ED1808F246CD}" dt="2020-11-30T22:55:43.755" v="8294" actId="1076"/>
          <ac:picMkLst>
            <pc:docMk/>
            <pc:sldMk cId="1106287571" sldId="296"/>
            <ac:picMk id="11" creationId="{AAEC8F21-6C59-46A2-B4F2-D17FE61D8C8F}"/>
          </ac:picMkLst>
        </pc:picChg>
        <pc:inkChg chg="add mod">
          <ac:chgData name="Tobias Busch" userId="362d589e82b8e661" providerId="LiveId" clId="{FDBDCDD8-3828-4DB8-B75F-ED1808F246CD}" dt="2020-11-30T23:26:11.586" v="8792"/>
          <ac:inkMkLst>
            <pc:docMk/>
            <pc:sldMk cId="1106287571" sldId="296"/>
            <ac:inkMk id="12" creationId="{83C12E08-B04F-4643-B841-B6403FC23EEF}"/>
          </ac:inkMkLst>
        </pc:inkChg>
        <pc:inkChg chg="add mod">
          <ac:chgData name="Tobias Busch" userId="362d589e82b8e661" providerId="LiveId" clId="{FDBDCDD8-3828-4DB8-B75F-ED1808F246CD}" dt="2020-11-30T23:26:11.586" v="8792"/>
          <ac:inkMkLst>
            <pc:docMk/>
            <pc:sldMk cId="1106287571" sldId="296"/>
            <ac:inkMk id="14" creationId="{4024F298-A70C-4EFD-A13E-3FA3012BC0FA}"/>
          </ac:inkMkLst>
        </pc:inkChg>
        <pc:inkChg chg="add del">
          <ac:chgData name="Tobias Busch" userId="362d589e82b8e661" providerId="LiveId" clId="{FDBDCDD8-3828-4DB8-B75F-ED1808F246CD}" dt="2020-11-30T23:26:17.503" v="8794"/>
          <ac:inkMkLst>
            <pc:docMk/>
            <pc:sldMk cId="1106287571" sldId="296"/>
            <ac:inkMk id="16" creationId="{B8A2D9D6-72C5-4CC0-B41D-1DFDB6CEBBC5}"/>
          </ac:inkMkLst>
        </pc:inkChg>
        <pc:inkChg chg="add mod">
          <ac:chgData name="Tobias Busch" userId="362d589e82b8e661" providerId="LiveId" clId="{FDBDCDD8-3828-4DB8-B75F-ED1808F246CD}" dt="2020-11-30T23:26:25.105" v="8809"/>
          <ac:inkMkLst>
            <pc:docMk/>
            <pc:sldMk cId="1106287571" sldId="296"/>
            <ac:inkMk id="17" creationId="{FE055242-6614-489C-9979-562A8CDDBD0F}"/>
          </ac:inkMkLst>
        </pc:inkChg>
        <pc:inkChg chg="add mod">
          <ac:chgData name="Tobias Busch" userId="362d589e82b8e661" providerId="LiveId" clId="{FDBDCDD8-3828-4DB8-B75F-ED1808F246CD}" dt="2020-11-30T23:26:25.105" v="8809"/>
          <ac:inkMkLst>
            <pc:docMk/>
            <pc:sldMk cId="1106287571" sldId="296"/>
            <ac:inkMk id="18" creationId="{D3D81C2C-3593-4066-972E-2D5866C9B6F4}"/>
          </ac:inkMkLst>
        </pc:inkChg>
        <pc:inkChg chg="add mod">
          <ac:chgData name="Tobias Busch" userId="362d589e82b8e661" providerId="LiveId" clId="{FDBDCDD8-3828-4DB8-B75F-ED1808F246CD}" dt="2020-11-30T23:26:25.105" v="8809"/>
          <ac:inkMkLst>
            <pc:docMk/>
            <pc:sldMk cId="1106287571" sldId="296"/>
            <ac:inkMk id="19" creationId="{D5F764C0-4D68-421E-AD71-4AD0CEC11BCD}"/>
          </ac:inkMkLst>
        </pc:inkChg>
        <pc:inkChg chg="add mod">
          <ac:chgData name="Tobias Busch" userId="362d589e82b8e661" providerId="LiveId" clId="{FDBDCDD8-3828-4DB8-B75F-ED1808F246CD}" dt="2020-11-30T23:26:25.105" v="8809"/>
          <ac:inkMkLst>
            <pc:docMk/>
            <pc:sldMk cId="1106287571" sldId="296"/>
            <ac:inkMk id="20" creationId="{994C5A6D-4949-41FA-B519-9FDC825FBC79}"/>
          </ac:inkMkLst>
        </pc:inkChg>
        <pc:inkChg chg="add mod">
          <ac:chgData name="Tobias Busch" userId="362d589e82b8e661" providerId="LiveId" clId="{FDBDCDD8-3828-4DB8-B75F-ED1808F246CD}" dt="2020-11-30T23:26:25.105" v="8809"/>
          <ac:inkMkLst>
            <pc:docMk/>
            <pc:sldMk cId="1106287571" sldId="296"/>
            <ac:inkMk id="21" creationId="{05DFE040-3C4E-4CD2-81C7-E7F2C2226702}"/>
          </ac:inkMkLst>
        </pc:inkChg>
        <pc:inkChg chg="add mod">
          <ac:chgData name="Tobias Busch" userId="362d589e82b8e661" providerId="LiveId" clId="{FDBDCDD8-3828-4DB8-B75F-ED1808F246CD}" dt="2020-11-30T23:26:25.105" v="8809"/>
          <ac:inkMkLst>
            <pc:docMk/>
            <pc:sldMk cId="1106287571" sldId="296"/>
            <ac:inkMk id="22" creationId="{DC085CCE-258F-4B4E-8BD8-6EB3C1104FFB}"/>
          </ac:inkMkLst>
        </pc:inkChg>
        <pc:inkChg chg="add mod">
          <ac:chgData name="Tobias Busch" userId="362d589e82b8e661" providerId="LiveId" clId="{FDBDCDD8-3828-4DB8-B75F-ED1808F246CD}" dt="2020-11-30T23:26:25.105" v="8809"/>
          <ac:inkMkLst>
            <pc:docMk/>
            <pc:sldMk cId="1106287571" sldId="296"/>
            <ac:inkMk id="23" creationId="{AEA06506-FFC1-4494-BA88-AA75E82D0860}"/>
          </ac:inkMkLst>
        </pc:inkChg>
        <pc:inkChg chg="add mod">
          <ac:chgData name="Tobias Busch" userId="362d589e82b8e661" providerId="LiveId" clId="{FDBDCDD8-3828-4DB8-B75F-ED1808F246CD}" dt="2020-11-30T23:26:25.105" v="8809"/>
          <ac:inkMkLst>
            <pc:docMk/>
            <pc:sldMk cId="1106287571" sldId="296"/>
            <ac:inkMk id="24" creationId="{5244CA12-360D-48F8-A08B-DA26FE162BB9}"/>
          </ac:inkMkLst>
        </pc:inkChg>
        <pc:inkChg chg="add mod">
          <ac:chgData name="Tobias Busch" userId="362d589e82b8e661" providerId="LiveId" clId="{FDBDCDD8-3828-4DB8-B75F-ED1808F246CD}" dt="2020-11-30T23:26:25.105" v="8809"/>
          <ac:inkMkLst>
            <pc:docMk/>
            <pc:sldMk cId="1106287571" sldId="296"/>
            <ac:inkMk id="25" creationId="{971B6C2F-8699-477E-B4B9-BF96763559ED}"/>
          </ac:inkMkLst>
        </pc:inkChg>
        <pc:inkChg chg="add mod">
          <ac:chgData name="Tobias Busch" userId="362d589e82b8e661" providerId="LiveId" clId="{FDBDCDD8-3828-4DB8-B75F-ED1808F246CD}" dt="2020-11-30T23:26:25.105" v="8809"/>
          <ac:inkMkLst>
            <pc:docMk/>
            <pc:sldMk cId="1106287571" sldId="296"/>
            <ac:inkMk id="26" creationId="{625399D5-596D-47F0-B7D6-4E182A8908B4}"/>
          </ac:inkMkLst>
        </pc:inkChg>
        <pc:inkChg chg="add mod">
          <ac:chgData name="Tobias Busch" userId="362d589e82b8e661" providerId="LiveId" clId="{FDBDCDD8-3828-4DB8-B75F-ED1808F246CD}" dt="2020-11-30T23:26:25.105" v="8809"/>
          <ac:inkMkLst>
            <pc:docMk/>
            <pc:sldMk cId="1106287571" sldId="296"/>
            <ac:inkMk id="27" creationId="{854FF958-52F5-4BB1-A495-5384C93057CB}"/>
          </ac:inkMkLst>
        </pc:inkChg>
        <pc:inkChg chg="add mod">
          <ac:chgData name="Tobias Busch" userId="362d589e82b8e661" providerId="LiveId" clId="{FDBDCDD8-3828-4DB8-B75F-ED1808F246CD}" dt="2020-11-30T23:26:25.105" v="8809"/>
          <ac:inkMkLst>
            <pc:docMk/>
            <pc:sldMk cId="1106287571" sldId="296"/>
            <ac:inkMk id="28" creationId="{F25CCF47-8CD9-48A2-9536-62791627659A}"/>
          </ac:inkMkLst>
        </pc:inkChg>
        <pc:inkChg chg="add mod">
          <ac:chgData name="Tobias Busch" userId="362d589e82b8e661" providerId="LiveId" clId="{FDBDCDD8-3828-4DB8-B75F-ED1808F246CD}" dt="2020-11-30T23:26:25.105" v="8809"/>
          <ac:inkMkLst>
            <pc:docMk/>
            <pc:sldMk cId="1106287571" sldId="296"/>
            <ac:inkMk id="29" creationId="{2DCE3261-0BE9-4106-80AD-E259132E9721}"/>
          </ac:inkMkLst>
        </pc:inkChg>
        <pc:inkChg chg="add mod">
          <ac:chgData name="Tobias Busch" userId="362d589e82b8e661" providerId="LiveId" clId="{FDBDCDD8-3828-4DB8-B75F-ED1808F246CD}" dt="2020-11-30T23:26:25.105" v="8809"/>
          <ac:inkMkLst>
            <pc:docMk/>
            <pc:sldMk cId="1106287571" sldId="296"/>
            <ac:inkMk id="30" creationId="{D89D7ED0-7A0A-4812-8C96-F70701D17A2E}"/>
          </ac:inkMkLst>
        </pc:inkChg>
        <pc:inkChg chg="add mod">
          <ac:chgData name="Tobias Busch" userId="362d589e82b8e661" providerId="LiveId" clId="{FDBDCDD8-3828-4DB8-B75F-ED1808F246CD}" dt="2020-11-30T23:26:28.336" v="8815"/>
          <ac:inkMkLst>
            <pc:docMk/>
            <pc:sldMk cId="1106287571" sldId="296"/>
            <ac:inkMk id="33" creationId="{FB4BC212-708B-4298-AA3E-220630267FEB}"/>
          </ac:inkMkLst>
        </pc:inkChg>
        <pc:inkChg chg="add mod">
          <ac:chgData name="Tobias Busch" userId="362d589e82b8e661" providerId="LiveId" clId="{FDBDCDD8-3828-4DB8-B75F-ED1808F246CD}" dt="2020-11-30T23:26:28.336" v="8815"/>
          <ac:inkMkLst>
            <pc:docMk/>
            <pc:sldMk cId="1106287571" sldId="296"/>
            <ac:inkMk id="34" creationId="{366DDC58-24A0-4142-A782-D7F1F0A080F7}"/>
          </ac:inkMkLst>
        </pc:inkChg>
        <pc:inkChg chg="add mod">
          <ac:chgData name="Tobias Busch" userId="362d589e82b8e661" providerId="LiveId" clId="{FDBDCDD8-3828-4DB8-B75F-ED1808F246CD}" dt="2020-11-30T23:26:28.336" v="8815"/>
          <ac:inkMkLst>
            <pc:docMk/>
            <pc:sldMk cId="1106287571" sldId="296"/>
            <ac:inkMk id="35" creationId="{BCD78115-21FD-469B-9237-7E090077EB4D}"/>
          </ac:inkMkLst>
        </pc:inkChg>
        <pc:inkChg chg="add mod">
          <ac:chgData name="Tobias Busch" userId="362d589e82b8e661" providerId="LiveId" clId="{FDBDCDD8-3828-4DB8-B75F-ED1808F246CD}" dt="2020-11-30T23:26:28.336" v="8815"/>
          <ac:inkMkLst>
            <pc:docMk/>
            <pc:sldMk cId="1106287571" sldId="296"/>
            <ac:inkMk id="36" creationId="{CCF35933-F94E-4FCC-BFC7-9B6391DEA311}"/>
          </ac:inkMkLst>
        </pc:inkChg>
        <pc:inkChg chg="add mod">
          <ac:chgData name="Tobias Busch" userId="362d589e82b8e661" providerId="LiveId" clId="{FDBDCDD8-3828-4DB8-B75F-ED1808F246CD}" dt="2020-11-30T23:26:28.336" v="8815"/>
          <ac:inkMkLst>
            <pc:docMk/>
            <pc:sldMk cId="1106287571" sldId="296"/>
            <ac:inkMk id="37" creationId="{F4083299-3C4C-42C9-9C0B-FF0E294AE7FD}"/>
          </ac:inkMkLst>
        </pc:inkChg>
        <pc:inkChg chg="add mod">
          <ac:chgData name="Tobias Busch" userId="362d589e82b8e661" providerId="LiveId" clId="{FDBDCDD8-3828-4DB8-B75F-ED1808F246CD}" dt="2020-11-30T23:26:34.373" v="8826"/>
          <ac:inkMkLst>
            <pc:docMk/>
            <pc:sldMk cId="1106287571" sldId="296"/>
            <ac:inkMk id="39" creationId="{99F9DB51-DD8F-4E96-94D5-0AD2AB612C47}"/>
          </ac:inkMkLst>
        </pc:inkChg>
        <pc:inkChg chg="add mod">
          <ac:chgData name="Tobias Busch" userId="362d589e82b8e661" providerId="LiveId" clId="{FDBDCDD8-3828-4DB8-B75F-ED1808F246CD}" dt="2020-11-30T23:26:34.373" v="8826"/>
          <ac:inkMkLst>
            <pc:docMk/>
            <pc:sldMk cId="1106287571" sldId="296"/>
            <ac:inkMk id="40" creationId="{8F177511-5FBE-4A75-8B16-FB208034921A}"/>
          </ac:inkMkLst>
        </pc:inkChg>
        <pc:inkChg chg="add mod">
          <ac:chgData name="Tobias Busch" userId="362d589e82b8e661" providerId="LiveId" clId="{FDBDCDD8-3828-4DB8-B75F-ED1808F246CD}" dt="2020-11-30T23:26:34.373" v="8826"/>
          <ac:inkMkLst>
            <pc:docMk/>
            <pc:sldMk cId="1106287571" sldId="296"/>
            <ac:inkMk id="41" creationId="{E0CC40AE-0072-4601-8395-F0ABB66283CE}"/>
          </ac:inkMkLst>
        </pc:inkChg>
        <pc:inkChg chg="add mod">
          <ac:chgData name="Tobias Busch" userId="362d589e82b8e661" providerId="LiveId" clId="{FDBDCDD8-3828-4DB8-B75F-ED1808F246CD}" dt="2020-11-30T23:26:34.373" v="8826"/>
          <ac:inkMkLst>
            <pc:docMk/>
            <pc:sldMk cId="1106287571" sldId="296"/>
            <ac:inkMk id="42" creationId="{C792405F-EAA8-441E-98E3-1931C821C60B}"/>
          </ac:inkMkLst>
        </pc:inkChg>
        <pc:inkChg chg="add mod">
          <ac:chgData name="Tobias Busch" userId="362d589e82b8e661" providerId="LiveId" clId="{FDBDCDD8-3828-4DB8-B75F-ED1808F246CD}" dt="2020-11-30T23:26:34.373" v="8826"/>
          <ac:inkMkLst>
            <pc:docMk/>
            <pc:sldMk cId="1106287571" sldId="296"/>
            <ac:inkMk id="43" creationId="{0B5AD1C0-7740-4F6F-852A-994CEED25C3B}"/>
          </ac:inkMkLst>
        </pc:inkChg>
        <pc:inkChg chg="add mod">
          <ac:chgData name="Tobias Busch" userId="362d589e82b8e661" providerId="LiveId" clId="{FDBDCDD8-3828-4DB8-B75F-ED1808F246CD}" dt="2020-11-30T23:26:34.373" v="8826"/>
          <ac:inkMkLst>
            <pc:docMk/>
            <pc:sldMk cId="1106287571" sldId="296"/>
            <ac:inkMk id="44" creationId="{318EDE21-0432-47C7-A65E-05176452CBDD}"/>
          </ac:inkMkLst>
        </pc:inkChg>
        <pc:inkChg chg="add mod">
          <ac:chgData name="Tobias Busch" userId="362d589e82b8e661" providerId="LiveId" clId="{FDBDCDD8-3828-4DB8-B75F-ED1808F246CD}" dt="2020-11-30T23:26:34.373" v="8826"/>
          <ac:inkMkLst>
            <pc:docMk/>
            <pc:sldMk cId="1106287571" sldId="296"/>
            <ac:inkMk id="45" creationId="{7A21D59A-DB54-4249-97F4-50B8AB679DD1}"/>
          </ac:inkMkLst>
        </pc:inkChg>
        <pc:inkChg chg="add mod">
          <ac:chgData name="Tobias Busch" userId="362d589e82b8e661" providerId="LiveId" clId="{FDBDCDD8-3828-4DB8-B75F-ED1808F246CD}" dt="2020-11-30T23:26:34.373" v="8826"/>
          <ac:inkMkLst>
            <pc:docMk/>
            <pc:sldMk cId="1106287571" sldId="296"/>
            <ac:inkMk id="46" creationId="{A4D72F81-84FC-4405-820D-B05C2A00EC47}"/>
          </ac:inkMkLst>
        </pc:inkChg>
        <pc:inkChg chg="add mod">
          <ac:chgData name="Tobias Busch" userId="362d589e82b8e661" providerId="LiveId" clId="{FDBDCDD8-3828-4DB8-B75F-ED1808F246CD}" dt="2020-11-30T23:26:34.373" v="8826"/>
          <ac:inkMkLst>
            <pc:docMk/>
            <pc:sldMk cId="1106287571" sldId="296"/>
            <ac:inkMk id="47" creationId="{D74FED7D-5A0B-4A38-8783-36385260C135}"/>
          </ac:inkMkLst>
        </pc:inkChg>
        <pc:inkChg chg="add mod">
          <ac:chgData name="Tobias Busch" userId="362d589e82b8e661" providerId="LiveId" clId="{FDBDCDD8-3828-4DB8-B75F-ED1808F246CD}" dt="2020-11-30T23:26:34.373" v="8826"/>
          <ac:inkMkLst>
            <pc:docMk/>
            <pc:sldMk cId="1106287571" sldId="296"/>
            <ac:inkMk id="48" creationId="{8FC64BE1-2376-4B19-A385-9EC858DBD81C}"/>
          </ac:inkMkLst>
        </pc:inkChg>
      </pc:sldChg>
      <pc:sldMasterChg chg="setBg modSldLayout">
        <pc:chgData name="Tobias Busch" userId="362d589e82b8e661" providerId="LiveId" clId="{FDBDCDD8-3828-4DB8-B75F-ED1808F246CD}" dt="2020-11-30T10:38:11.345" v="5" actId="2711"/>
        <pc:sldMasterMkLst>
          <pc:docMk/>
          <pc:sldMasterMk cId="3220704324" sldId="2147483648"/>
        </pc:sldMasterMkLst>
        <pc:sldLayoutChg chg="modSp setBg">
          <pc:chgData name="Tobias Busch" userId="362d589e82b8e661" providerId="LiveId" clId="{FDBDCDD8-3828-4DB8-B75F-ED1808F246CD}" dt="2020-11-30T10:38:11.345" v="5" actId="2711"/>
          <pc:sldLayoutMkLst>
            <pc:docMk/>
            <pc:sldMasterMk cId="3220704324" sldId="2147483648"/>
            <pc:sldLayoutMk cId="2699821874" sldId="2147483649"/>
          </pc:sldLayoutMkLst>
          <pc:spChg chg="mod">
            <ac:chgData name="Tobias Busch" userId="362d589e82b8e661" providerId="LiveId" clId="{FDBDCDD8-3828-4DB8-B75F-ED1808F246CD}" dt="2020-11-30T10:38:11.345" v="5" actId="2711"/>
            <ac:spMkLst>
              <pc:docMk/>
              <pc:sldMasterMk cId="3220704324" sldId="2147483648"/>
              <pc:sldLayoutMk cId="2699821874" sldId="2147483649"/>
              <ac:spMk id="2" creationId="{5ADCAAD7-B160-4A60-9ACB-C19ED75899D7}"/>
            </ac:spMkLst>
          </pc:spChg>
        </pc:sldLayoutChg>
        <pc:sldLayoutChg chg="setBg">
          <pc:chgData name="Tobias Busch" userId="362d589e82b8e661" providerId="LiveId" clId="{FDBDCDD8-3828-4DB8-B75F-ED1808F246CD}" dt="2020-11-30T10:37:43.862" v="3"/>
          <pc:sldLayoutMkLst>
            <pc:docMk/>
            <pc:sldMasterMk cId="3220704324" sldId="2147483648"/>
            <pc:sldLayoutMk cId="370461400" sldId="2147483650"/>
          </pc:sldLayoutMkLst>
        </pc:sldLayoutChg>
        <pc:sldLayoutChg chg="setBg">
          <pc:chgData name="Tobias Busch" userId="362d589e82b8e661" providerId="LiveId" clId="{FDBDCDD8-3828-4DB8-B75F-ED1808F246CD}" dt="2020-11-30T10:37:43.862" v="3"/>
          <pc:sldLayoutMkLst>
            <pc:docMk/>
            <pc:sldMasterMk cId="3220704324" sldId="2147483648"/>
            <pc:sldLayoutMk cId="347095988" sldId="2147483651"/>
          </pc:sldLayoutMkLst>
        </pc:sldLayoutChg>
        <pc:sldLayoutChg chg="setBg">
          <pc:chgData name="Tobias Busch" userId="362d589e82b8e661" providerId="LiveId" clId="{FDBDCDD8-3828-4DB8-B75F-ED1808F246CD}" dt="2020-11-30T10:37:43.862" v="3"/>
          <pc:sldLayoutMkLst>
            <pc:docMk/>
            <pc:sldMasterMk cId="3220704324" sldId="2147483648"/>
            <pc:sldLayoutMk cId="4097129464" sldId="2147483652"/>
          </pc:sldLayoutMkLst>
        </pc:sldLayoutChg>
        <pc:sldLayoutChg chg="setBg">
          <pc:chgData name="Tobias Busch" userId="362d589e82b8e661" providerId="LiveId" clId="{FDBDCDD8-3828-4DB8-B75F-ED1808F246CD}" dt="2020-11-30T10:37:43.862" v="3"/>
          <pc:sldLayoutMkLst>
            <pc:docMk/>
            <pc:sldMasterMk cId="3220704324" sldId="2147483648"/>
            <pc:sldLayoutMk cId="174706959" sldId="2147483653"/>
          </pc:sldLayoutMkLst>
        </pc:sldLayoutChg>
        <pc:sldLayoutChg chg="setBg">
          <pc:chgData name="Tobias Busch" userId="362d589e82b8e661" providerId="LiveId" clId="{FDBDCDD8-3828-4DB8-B75F-ED1808F246CD}" dt="2020-11-30T10:37:43.862" v="3"/>
          <pc:sldLayoutMkLst>
            <pc:docMk/>
            <pc:sldMasterMk cId="3220704324" sldId="2147483648"/>
            <pc:sldLayoutMk cId="3253301301" sldId="2147483654"/>
          </pc:sldLayoutMkLst>
        </pc:sldLayoutChg>
        <pc:sldLayoutChg chg="setBg">
          <pc:chgData name="Tobias Busch" userId="362d589e82b8e661" providerId="LiveId" clId="{FDBDCDD8-3828-4DB8-B75F-ED1808F246CD}" dt="2020-11-30T10:37:43.862" v="3"/>
          <pc:sldLayoutMkLst>
            <pc:docMk/>
            <pc:sldMasterMk cId="3220704324" sldId="2147483648"/>
            <pc:sldLayoutMk cId="3806366775" sldId="2147483655"/>
          </pc:sldLayoutMkLst>
        </pc:sldLayoutChg>
        <pc:sldLayoutChg chg="setBg">
          <pc:chgData name="Tobias Busch" userId="362d589e82b8e661" providerId="LiveId" clId="{FDBDCDD8-3828-4DB8-B75F-ED1808F246CD}" dt="2020-11-30T10:37:43.862" v="3"/>
          <pc:sldLayoutMkLst>
            <pc:docMk/>
            <pc:sldMasterMk cId="3220704324" sldId="2147483648"/>
            <pc:sldLayoutMk cId="2723609291" sldId="2147483656"/>
          </pc:sldLayoutMkLst>
        </pc:sldLayoutChg>
        <pc:sldLayoutChg chg="setBg">
          <pc:chgData name="Tobias Busch" userId="362d589e82b8e661" providerId="LiveId" clId="{FDBDCDD8-3828-4DB8-B75F-ED1808F246CD}" dt="2020-11-30T10:37:43.862" v="3"/>
          <pc:sldLayoutMkLst>
            <pc:docMk/>
            <pc:sldMasterMk cId="3220704324" sldId="2147483648"/>
            <pc:sldLayoutMk cId="2305513288" sldId="2147483657"/>
          </pc:sldLayoutMkLst>
        </pc:sldLayoutChg>
        <pc:sldLayoutChg chg="setBg">
          <pc:chgData name="Tobias Busch" userId="362d589e82b8e661" providerId="LiveId" clId="{FDBDCDD8-3828-4DB8-B75F-ED1808F246CD}" dt="2020-11-30T10:37:43.862" v="3"/>
          <pc:sldLayoutMkLst>
            <pc:docMk/>
            <pc:sldMasterMk cId="3220704324" sldId="2147483648"/>
            <pc:sldLayoutMk cId="4166506943" sldId="2147483658"/>
          </pc:sldLayoutMkLst>
        </pc:sldLayoutChg>
        <pc:sldLayoutChg chg="setBg">
          <pc:chgData name="Tobias Busch" userId="362d589e82b8e661" providerId="LiveId" clId="{FDBDCDD8-3828-4DB8-B75F-ED1808F246CD}" dt="2020-11-30T10:37:43.862" v="3"/>
          <pc:sldLayoutMkLst>
            <pc:docMk/>
            <pc:sldMasterMk cId="3220704324" sldId="2147483648"/>
            <pc:sldLayoutMk cId="2932533476" sldId="214748365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0:22.295"/>
    </inkml:context>
    <inkml:brush xml:id="br0">
      <inkml:brushProperty name="width" value="0.05" units="cm"/>
      <inkml:brushProperty name="height" value="0.05" units="cm"/>
    </inkml:brush>
  </inkml:definitions>
  <inkml:trace contextRef="#ctx0" brushRef="#br0">239 36 6448 0 0,'0'0'297'0'0,"0"0"-9"0"0,1-1-188 0 0,-1 0 82 0 0,1 0-1 0 0,-1-1 0 0 0,1 1 1 0 0,-1 0-1 0 0,0-1 1 0 0,0 1-1 0 0,0-1 1 0 0,0 1-1 0 0,0 0 0 0 0,0-1 1 0 0,0 1-1 0 0,0-1 1 0 0,0 1-1 0 0,-1 0 1 0 0,1-1-182 0 0,-2-6 4657 0 0,2 7-4005 0 0,0 1-84 0 0,0-4 230 0 0,0 5 4127 0 0,1 5-4656 0 0,0 0-1 0 0,0 0 0 0 0,0 0 1 0 0,1 4-269 0 0,0-4 142 0 0,0 1 0 0 0,-1-1 0 0 0,0 1 0 0 0,0 4-142 0 0,-1-5 29 0 0,1 0 1 0 0,0 0-1 0 0,0-1 0 0 0,2 6-29 0 0,2 10 25 0 0,1 4 1 0 0,-5-20-18 0 0,1-1-1 0 0,-1 1 1 0 0,0 0 0 0 0,-1 0-1 0 0,1 3-7 0 0,4 18 41 0 0,-1-9-18 0 0,-4-9-23 0 0,3 4 0 0 0,15 27 0 0 0,-15-34 14 0 0,0-2 59 0 0,1 6-149 0 0,-4-8 76 0 0,0-1-1 0 0,0 0 1 0 0,0 1 0 0 0,0-1 0 0 0,0 1-1 0 0,0-1 1 0 0,1 1 0 0 0,-1-1-1 0 0,0 1 1 0 0,-1-1 0 0 0,1 0 0 0 0,0 1-1 0 0,0-1 1 0 0,0 1 0 0 0,0-1-1 0 0,0 1 1 0 0,0-1 0 0 0,0 0 0 0 0,-1 1-1 0 0,1-1 1 0 0,0 1 0 0 0,0-1-1 0 0,-1 0 1 0 0,1 1 0 0 0,0-1 0 0 0,0 0-1 0 0,-1 1 1 0 0,1-1 0 0 0,-1 0-1 0 0,1 1 1 0 0,0-1 0 0 0,-1 0 0 0 0,1 0-1 0 0,0 1 1 0 0,-1-1 0 0 0,1 0-1 0 0,-1 0 1 0 0,1 0 0 0 0,-1 0 0 0 0,1 0-1 0 0,-1 0 1 0 0,-8 2 1 0 0,3-1-1 0 0,0 0 0 0 0,0 0 0 0 0,-1 0 0 0 0,1-1 0 0 0,0 0 0 0 0,0 0 0 0 0,0 0 0 0 0,0-1 0 0 0,0 0 0 0 0,-2 0 0 0 0,0 0 0 0 0,0 1 0 0 0,1 0 0 0 0,-1 0 0 0 0,0 1 0 0 0,1 0 0 0 0,-2 0 0 0 0,-30 3 0 0 0,33-3 0 0 0,0-1 0 0 0,1 1 0 0 0,-1 1 0 0 0,1-1 0 0 0,0 1 0 0 0,-1 0 0 0 0,-10 3 11 0 0,12-3 12 0 0,-1-1 1 0 0,1 1-1 0 0,0 0 0 0 0,-1 1 0 0 0,0 0-23 0 0,3-2-3 0 0,-1 1-1 0 0,0 0 0 0 0,0-1 0 0 0,0 0 0 0 0,0 1 0 0 0,0-1 0 0 0,0 0 0 0 0,0-1 0 0 0,0 1 0 0 0,-1 0 0 0 0,1-1 0 0 0,0 0 4 0 0,-3 1 0 0 0,3 3 11 0 0,1-1 42 0 0,1-3-11 0 0,1 0-90 0 0,0 0-18 0 0,0 0-44 0 0,0 0-196 0 0,0 0-80 0 0,0 0-949 0 0,0 0-3905 0 0,0 0-1670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1:30.728"/>
    </inkml:context>
    <inkml:brush xml:id="br0">
      <inkml:brushProperty name="width" value="0.05" units="cm"/>
      <inkml:brushProperty name="height" value="0.05" units="cm"/>
    </inkml:brush>
  </inkml:definitions>
  <inkml:trace contextRef="#ctx0" brushRef="#br0">0 15 2304 0 0,'0'0'101'0'0,"0"0"337"0"0,0 0 1326 0 0,3-12 12014 0 0,-3 10-11244 0 0,1 11-2265 0 0,1 1 0 0 0,-1 0 0 0 0,2-1 0 0 0,-1 0 0 0 0,1 0-1 0 0,2 4-268 0 0,9 32 863 0 0,-10-30-855 0 0,1 0 0 0 0,1 0 0 0 0,2 3-8 0 0,8 23 11 0 0,-10-27 78 0 0,0 0 1 0 0,1-1-1 0 0,1 0 0 0 0,0 1-89 0 0,14 23 124 0 0,69 115 71 0 0,-36-65-126 0 0,-35-57 64 0 0,2-1 1 0 0,1-1-1 0 0,22 20-133 0 0,-3-2 94 0 0,-35-39-253 0 0,0 1 0 0 0,0-1 0 0 0,1-1 0 0 0,0 1 1 0 0,0-1-1 0 0,0-1 0 0 0,1 0 0 0 0,-1 0 0 0 0,9 3 159 0 0,-16-8-194 0 0,-1 0-1 0 0,1 0 0 0 0,0 0 1 0 0,0 0-1 0 0,-1 0 0 0 0,1 0 1 0 0,-1-1-1 0 0,1 1 0 0 0,0 0 1 0 0,-1 0-1 0 0,1-1 0 0 0,0 1 1 0 0,-1 0-1 0 0,1-1 0 0 0,-1 1 1 0 0,1-1 194 0 0,1 0-1614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2.905"/>
    </inkml:context>
    <inkml:brush xml:id="br0">
      <inkml:brushProperty name="width" value="0.05" units="cm"/>
      <inkml:brushProperty name="height" value="0.05" units="cm"/>
    </inkml:brush>
  </inkml:definitions>
  <inkml:trace contextRef="#ctx0" brushRef="#br0">36 91 3224 0 0,'0'-7'288'0'0,"-1"-2"1372"0"0,1 1-1 0 0,-1-1 1 0 0,-1 1-1 0 0,0 0 1 0 0,0-1 0 0 0,0 1-1 0 0,-1 0 1 0 0,-4-7-1660 0 0,6 14 916 0 0,1 1-267 0 0,0 0-117 0 0,-11 14 1121 0 0,10-9-1322 0 0,0 1-1 0 0,0-1 1 0 0,1 1-1 0 0,0-1 1 0 0,0 1-1 0 0,0 4-330 0 0,1 6 480 0 0,1 2-135 0 0,0-1 0 0 0,1 1-1 0 0,2-1 1 0 0,-1 0 0 0 0,3 3-345 0 0,-4-9 55 0 0,14 41 967 0 0,13 28-1022 0 0,-21-60 36 0 0,0-2-1 0 0,1 1 1 0 0,1-1-1 0 0,1-1 1 0 0,8 10-36 0 0,-13-19-661 0 0,0 0 1 0 0,1-1-1 0 0,0 0 0 0 0,0-1 1 0 0,5 4 660 0 0,3-3-1279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3.396"/>
    </inkml:context>
    <inkml:brush xml:id="br0">
      <inkml:brushProperty name="width" value="0.05" units="cm"/>
      <inkml:brushProperty name="height" value="0.05" units="cm"/>
    </inkml:brush>
  </inkml:definitions>
  <inkml:trace contextRef="#ctx0" brushRef="#br0">1 1 9672 0 0,'7'4'1004'0'0,"37"33"3496"0"0,-33-29-3140 0 0,-1 1 1 0 0,0 1-1 0 0,0 0 1 0 0,5 8-1361 0 0,4 3 764 0 0,-14-14-571 0 0,12 10-1011 0 0,-16-16-4191 0 0,-1-1-1747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3.762"/>
    </inkml:context>
    <inkml:brush xml:id="br0">
      <inkml:brushProperty name="width" value="0.05" units="cm"/>
      <inkml:brushProperty name="height" value="0.05" units="cm"/>
    </inkml:brush>
  </inkml:definitions>
  <inkml:trace contextRef="#ctx0" brushRef="#br0">72 4 10592 0 0,'0'0'488'0'0,"0"0"-12"0"0,0 0-83 0 0,0 0 786 0 0,0 0 373 0 0,0 0 74 0 0,0 0-122 0 0,0 0-592 0 0,0 0-264 0 0,-9-1 464 0 0,6 0-1198 0 0,0 0-1 0 0,0 1 1 0 0,0 0-1 0 0,0-1 1 0 0,0 1-1 0 0,0 0 1 0 0,0 0 0 0 0,0 0-1 0 0,0 1 1 0 0,0-1-1 0 0,0 1 1 0 0,0 0-1 0 0,1 0 1 0 0,-1 0 0 0 0,0 0-1 0 0,0 0 1 0 0,-2 2 86 0 0,-2 1-6837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4.112"/>
    </inkml:context>
    <inkml:brush xml:id="br0">
      <inkml:brushProperty name="width" value="0.05" units="cm"/>
      <inkml:brushProperty name="height" value="0.05" units="cm"/>
    </inkml:brush>
  </inkml:definitions>
  <inkml:trace contextRef="#ctx0" brushRef="#br0">91 0 13560 0 0,'0'0'621'0'0,"0"0"-12"0"0,0 2-391 0 0,0-1-152 0 0,0 0 1 0 0,0 1 0 0 0,0-1 0 0 0,0 0 0 0 0,0 0 0 0 0,-1 1-1 0 0,1-1 1 0 0,0 0 0 0 0,0 0 0 0 0,-1 0 0 0 0,1 1 0 0 0,-1-1 0 0 0,0 0-1 0 0,1 0 1 0 0,-1 0 0 0 0,0 0-67 0 0,-1 1 194 0 0,0 0 0 0 0,0-1 0 0 0,0 0 0 0 0,0 1 0 0 0,0-1-1 0 0,0 0 1 0 0,0 0 0 0 0,-1 0 0 0 0,0 0-194 0 0,-6 3 369 0 0,7-4-35 0 0,-4 6-14 0 0,2-4-264 0 0,1 1 0 0 0,-1 0 0 0 0,1-1 0 0 0,-1 1-1 0 0,1 1 1 0 0,0-1 0 0 0,0 0 0 0 0,0 1 0 0 0,1 0 0 0 0,-1-1 0 0 0,1 1 0 0 0,0 1-56 0 0,1-2 37 0 0,-1-1 1 0 0,2 1-1 0 0,-1 0 1 0 0,0 0-1 0 0,1-1 0 0 0,-1 1 1 0 0,1 0-1 0 0,0 0 0 0 0,0 0 1 0 0,0 0-1 0 0,0 0 0 0 0,0-1 1 0 0,1 1-1 0 0,-1 0 1 0 0,1 0-1 0 0,0 0 0 0 0,0-1 1 0 0,0 1-1 0 0,0 0 0 0 0,1 1-37 0 0,5 8 104 0 0,1 1 0 0 0,1-1 0 0 0,0 0 0 0 0,0-1 0 0 0,10 9-104 0 0,64 63 232 0 0,-79-77-160 0 0,0-1 0 0 0,0 1-1 0 0,0 0 1 0 0,0 0-1 0 0,-1 0 1 0 0,0 0 0 0 0,0 1-1 0 0,-1-1 1 0 0,0 1 0 0 0,0 0-1 0 0,0 0 1 0 0,-1 0-1 0 0,0-1 1 0 0,0 7-72 0 0,-2-7 13 0 0,0 0 0 0 0,0 0 0 0 0,-1 0 0 0 0,0 0 1 0 0,0 0-1 0 0,0 0 0 0 0,0-1 0 0 0,-1 0 0 0 0,0 1 0 0 0,0-1 0 0 0,-1 0 0 0 0,0 0 0 0 0,0 0-13 0 0,-17 29 99 0 0,19-31-87 0 0,0 0 0 0 0,0 0 0 0 0,-1 0 0 0 0,1 0 0 0 0,0 0-1 0 0,-1-1 1 0 0,0 1 0 0 0,0-1 0 0 0,0 0 0 0 0,0 0 0 0 0,-3 2-12 0 0,5-3 0 0 0,-1 0 0 0 0,1 0 0 0 0,-1 0 0 0 0,0-1 0 0 0,0 1-1 0 0,1-1 1 0 0,-1 1 0 0 0,0-1 0 0 0,0 1 0 0 0,1-1 0 0 0,-1 0 0 0 0,0 0 0 0 0,0 0 0 0 0,0 0 0 0 0,0 0 0 0 0,1 0 0 0 0,-1-1 0 0 0,0 1 0 0 0,0 0 0 0 0,0-1 0 0 0,1 0 0 0 0,-1 1 0 0 0,0-1 0 0 0,0-1 0 0 0,-5-7-1551 0 0,6-1-5923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4.478"/>
    </inkml:context>
    <inkml:brush xml:id="br0">
      <inkml:brushProperty name="width" value="0.05" units="cm"/>
      <inkml:brushProperty name="height" value="0.05" units="cm"/>
    </inkml:brush>
  </inkml:definitions>
  <inkml:trace contextRef="#ctx0" brushRef="#br0">12 36 1376 0 0,'0'-11'128'0'0,"-11"-12"7410"0"0,11 22-5015 0 0,0 1-816 0 0,0 0-362 0 0,0 0-69 0 0,0 0-34 0 0,0 2-68 0 0,0 11-144 0 0,1 1-1 0 0,1-1 1 0 0,1 1 0 0 0,-1-1 0 0 0,5 9-1030 0 0,8 22 811 0 0,2 0-811 0 0,3 8 506 0 0,105 274 1014 0 0,-88-224-1548 0 0,-2 9 28 0 0,-13-24-1406 0 0,-14-49-1544 0 0,-3-13-5081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4.826"/>
    </inkml:context>
    <inkml:brush xml:id="br0">
      <inkml:brushProperty name="width" value="0.05" units="cm"/>
      <inkml:brushProperty name="height" value="0.05" units="cm"/>
    </inkml:brush>
  </inkml:definitions>
  <inkml:trace contextRef="#ctx0" brushRef="#br0">378 85 6912 0 0,'0'0'528'0'0,"0"-2"-342"0"0,0-1 216 0 0,0-1 0 0 0,0 1-1 0 0,-1 0 1 0 0,1-1-1 0 0,-1 1 1 0 0,0 0-1 0 0,0 0 1 0 0,0-1 0 0 0,0 1-1 0 0,-1 0 1 0 0,1 0-1 0 0,-1 0 1 0 0,0 0-1 0 0,0 1 1 0 0,0-1 0 0 0,0 0-1 0 0,0 1 1 0 0,0 0-1 0 0,-1-1 1 0 0,1 1-1 0 0,-1 0 1 0 0,0 0-1 0 0,0 0 1 0 0,0 1 0 0 0,0-1-1 0 0,0 1 1 0 0,-2-2-402 0 0,-3 1 346 0 0,-1 0 1 0 0,1 1-1 0 0,0 0 0 0 0,0 0 1 0 0,0 1-1 0 0,-1 0 1 0 0,1 0-1 0 0,0 1 1 0 0,0 0-1 0 0,-5 1-346 0 0,-14 1 441 0 0,12 0-393 0 0,0 1-1 0 0,0 0 1 0 0,0 1 0 0 0,1 0-1 0 0,0 1 1 0 0,-8 5-48 0 0,14-7 3 0 0,-4 2-291 0 0,0 1 0 0 0,1 1 0 0 0,0 0 0 0 0,-3 3 288 0 0,3-3-317 0 0,-5 3-550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5.188"/>
    </inkml:context>
    <inkml:brush xml:id="br0">
      <inkml:brushProperty name="width" value="0.05" units="cm"/>
      <inkml:brushProperty name="height" value="0.05" units="cm"/>
    </inkml:brush>
  </inkml:definitions>
  <inkml:trace contextRef="#ctx0" brushRef="#br0">1 0 15952 0 0,'3'5'436'0'0,"0"1"1"0"0,0-1 0 0 0,0 1 0 0 0,-1 0 0 0 0,0 0 0 0 0,0 0 0 0 0,0 0 0 0 0,-1 0 0 0 0,0 0 0 0 0,0 4-437 0 0,1-2 465 0 0,0 1 1 0 0,0 0-1 0 0,1-1 1 0 0,1 3-466 0 0,6 20 720 0 0,10 89 872 0 0,-6-71-1082 0 0,11 24-510 0 0,-5-18 113 0 0,-9-24 92 0 0,1 0 0 0 0,2 0 0 0 0,1-2 0 0 0,1 0 0 0 0,6 6-205 0 0,-20-32-13 0 0,1 1-1 0 0,-1-1 0 0 0,1 0 1 0 0,0 1-1 0 0,0-1 0 0 0,0-1 1 0 0,0 1-1 0 0,1 0 1 0 0,-1-1-1 0 0,1 0 0 0 0,0 1 1 0 0,-1-1-1 0 0,3 0 14 0 0,-4-1-8 0 0,0-1-1 0 0,0 1 1 0 0,0-1-1 0 0,0 0 1 0 0,0 0 0 0 0,0 1-1 0 0,0-2 1 0 0,0 1-1 0 0,0 0 1 0 0,0 0-1 0 0,0 0 1 0 0,0-1 0 0 0,0 1-1 0 0,-1-1 1 0 0,1 0-1 0 0,0 1 1 0 0,0-1 0 0 0,0 0-1 0 0,-1 0 1 0 0,1 0-1 0 0,0 0 1 0 0,-1-1-1 0 0,1 1 1 0 0,-1 0 0 0 0,1-1-1 0 0,-1 1 1 0 0,0-1-1 0 0,0 1 1 0 0,1-2 8 0 0,9-13-50 0 0,-2 1 1 0 0,0-1 0 0 0,-1-1-1 0 0,-1 0 1 0 0,4-12 49 0 0,-11 28 2 0 0,2-3-23 0 0,0 0 1 0 0,0 0 0 0 0,0 0 0 0 0,0 1 0 0 0,0-1 0 0 0,1 1 0 0 0,0-1-1 0 0,-1 1 1 0 0,1 0 0 0 0,1 0 0 0 0,0-1 20 0 0,-3 3 5 0 0,1 0 1 0 0,-1 0-1 0 0,1 0 0 0 0,-1 0 1 0 0,1 0-1 0 0,-1 1 0 0 0,1-1 0 0 0,-1 0 1 0 0,1 1-1 0 0,0 0 0 0 0,-1-1 1 0 0,1 1-1 0 0,0 0 0 0 0,0 0 0 0 0,-1-1 1 0 0,1 1-1 0 0,0 1 0 0 0,-1-1 1 0 0,1 0-1 0 0,0 0 0 0 0,-1 1 0 0 0,1-1 1 0 0,0 1-1 0 0,-1-1 0 0 0,1 1 1 0 0,-1 0-1 0 0,1-1 0 0 0,0 2-5 0 0,2 0 0 0 0,1 1 0 0 0,-1 0 0 0 0,1 0 0 0 0,-1 0 0 0 0,0 1 0 0 0,0-1 0 0 0,-1 1 0 0 0,1 0 0 0 0,-1 0 0 0 0,0 0 0 0 0,1 2 0 0 0,13 18-117 0 0,14 25 30 0 0,-29-45 86 0 0,1 1 0 0 0,-1-1 0 0 0,1 0 0 0 0,0-1 0 0 0,0 1 0 0 0,0 0 0 0 0,1-1 0 0 0,-1 0 0 0 0,1 0 0 0 0,0 1 1 0 0,-2-3-133 0 0,-1 0 1 0 0,0 0 0 0 0,1 0 0 0 0,-1 0 0 0 0,1 0-1 0 0,0 0 1 0 0,-1-1 0 0 0,1 1 0 0 0,0-1 0 0 0,-1 1 0 0 0,1-1-1 0 0,0 1 1 0 0,0-1 0 0 0,0 0 132 0 0,6-3-995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5.773"/>
    </inkml:context>
    <inkml:brush xml:id="br0">
      <inkml:brushProperty name="width" value="0.05" units="cm"/>
      <inkml:brushProperty name="height" value="0.05" units="cm"/>
    </inkml:brush>
  </inkml:definitions>
  <inkml:trace contextRef="#ctx0" brushRef="#br0">413 178 6912 0 0,'3'5'412'0'0,"-1"0"0"0"0,1 0 0 0 0,-1 0 0 0 0,0 1 0 0 0,-1-1 0 0 0,1 1 0 0 0,-1-1 1 0 0,1 6-413 0 0,-2-8 352 0 0,0-1-1 0 0,0 1 1 0 0,-1-1 0 0 0,1 1 0 0 0,-1-1 0 0 0,1 1 0 0 0,-1-1 0 0 0,0 0 0 0 0,0 1 0 0 0,0-1 0 0 0,0 0 0 0 0,0 1 0 0 0,0-1 0 0 0,-1 0 0 0 0,1 0 0 0 0,-1 0 0 0 0,1 0 0 0 0,-1 0 0 0 0,0 0 0 0 0,0-1-1 0 0,0 1-351 0 0,-7 5 307 0 0,1-1-1 0 0,-2 0 0 0 0,1-1 1 0 0,0 0-1 0 0,-1-1 0 0 0,0 1 1 0 0,0-2-1 0 0,-1 0 0 0 0,1 0 1 0 0,-2 0-307 0 0,-7 0 163 0 0,0 0 1 0 0,0-1 0 0 0,-1-1-1 0 0,1-1 1 0 0,-4 0-164 0 0,12-1 69 0 0,1 0 0 0 0,0-1 0 0 0,-1 0 0 0 0,1-1 0 0 0,0 0 0 0 0,-7-3-69 0 0,11 3 14 0 0,1 1 0 0 0,-1-1 1 0 0,1 0-1 0 0,0 0 0 0 0,0-1 0 0 0,0 1 1 0 0,0-1-1 0 0,1 0 0 0 0,0-1 0 0 0,0 1 1 0 0,0-1-1 0 0,-1-1-14 0 0,0-2 14 0 0,0 0 0 0 0,0-1 0 0 0,0 0 0 0 0,1 0 0 0 0,1 0 0 0 0,0-1 0 0 0,0 1 0 0 0,0-1-14 0 0,2 3 13 0 0,0 1 1 0 0,1-1-1 0 0,-1 0 0 0 0,1 1 0 0 0,1-1 0 0 0,-1 0 0 0 0,1 0 0 0 0,0 1 0 0 0,1-1 0 0 0,0 1 0 0 0,2-7-13 0 0,0 3 28 0 0,0 0-1 0 0,0 0 1 0 0,1 0 0 0 0,1 1-1 0 0,5-7-27 0 0,-9 12 14 0 0,1 1-1 0 0,0 0 1 0 0,0 0-1 0 0,0 0 1 0 0,0 0-1 0 0,1 0 1 0 0,-1 1-1 0 0,1 0 1 0 0,-1-1-1 0 0,1 1 1 0 0,0 1 0 0 0,0-1-1 0 0,0 1 1 0 0,0-1-1 0 0,0 1 1 0 0,2 0-14 0 0,0 0 22 0 0,-6 2-21 0 0,1-1 1 0 0,-1 0-1 0 0,0 0 0 0 0,1 0 0 0 0,-1 1 0 0 0,0-1 0 0 0,1 0 1 0 0,-1 0-1 0 0,0 0 0 0 0,0 1 0 0 0,1-1 0 0 0,-1 0 0 0 0,0 1 0 0 0,0-1 1 0 0,1 0-1 0 0,-1 1 0 0 0,0-1 0 0 0,0 0 0 0 0,0 1 0 0 0,0-1 1 0 0,0 0-1 0 0,1 1 0 0 0,-1-1 0 0 0,0 0 0 0 0,0 1 0 0 0,0-1 0 0 0,0 1 1 0 0,0-1-1 0 0,0 0 0 0 0,0 1-1 0 0,0 13 24 0 0,0-13-23 0 0,-1 5-1 0 0,0 0 0 0 0,-1 0 0 0 0,1 0 0 0 0,-1 0 0 0 0,-1 0 0 0 0,1-1 0 0 0,-1 1 0 0 0,-2 3 0 0 0,-3 7-14 0 0,-18 29 157 0 0,4-7-1376 0 0,11-11-4702 0 0,8-14-825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6.362"/>
    </inkml:context>
    <inkml:brush xml:id="br0">
      <inkml:brushProperty name="width" value="0.05" units="cm"/>
      <inkml:brushProperty name="height" value="0.05" units="cm"/>
    </inkml:brush>
  </inkml:definitions>
  <inkml:trace contextRef="#ctx0" brushRef="#br0">184 72 1376 0 0,'-8'-10'336'0'0,"5"6"206"0"0,1-1-1 0 0,0 1 1 0 0,-1 0 0 0 0,1 1-1 0 0,-1-1 1 0 0,0 0 0 0 0,-1 1-1 0 0,1 0 1 0 0,-1-1-1 0 0,1 1 1 0 0,-1 1 0 0 0,0-1-1 0 0,0 0 1 0 0,0 1 0 0 0,0 0-1 0 0,-2-1-541 0 0,3 2 223 0 0,0 0 0 0 0,0 0-1 0 0,0 1 1 0 0,0-1-1 0 0,0 1 1 0 0,0-1 0 0 0,0 1-1 0 0,0 0 1 0 0,0 0-1 0 0,0 0 1 0 0,0 0 0 0 0,0 1-1 0 0,0-1 1 0 0,0 1-1 0 0,0 0 1 0 0,-2 1-223 0 0,1 0 181 0 0,1-1 0 0 0,0 1 0 0 0,0 1 0 0 0,0-1 1 0 0,1 0-1 0 0,-1 1 0 0 0,0-1 0 0 0,1 1 0 0 0,0 0 0 0 0,-1 0 0 0 0,1 0 0 0 0,0 0 0 0 0,0 0 1 0 0,1 0-182 0 0,-4 6 212 0 0,1 0 1 0 0,1 0 0 0 0,0 0 0 0 0,0 0-1 0 0,0 1 1 0 0,1-1 0 0 0,1 1 0 0 0,0-1-1 0 0,0 1 1 0 0,1 0 0 0 0,0-1 0 0 0,1 5-213 0 0,1 4 166 0 0,1-1-1 0 0,0 1 1 0 0,2-1 0 0 0,0 1 0 0 0,1-2-1 0 0,2 6-165 0 0,-6-19 10 0 0,-1 1 0 0 0,1-1 0 0 0,-1 1 0 0 0,1-1 0 0 0,0 0 0 0 0,0 1 0 0 0,1-1 0 0 0,-1 0 0 0 0,1-1-1 0 0,0 1 1 0 0,-1 0 0 0 0,1-1 0 0 0,0 1 0 0 0,0-1 0 0 0,1 0 0 0 0,-1 0 0 0 0,0 0 0 0 0,1-1 0 0 0,-1 1-1 0 0,1-1 1 0 0,0 0 0 0 0,-1 0 0 0 0,1 0 0 0 0,0 0 0 0 0,0-1 0 0 0,-1 1 0 0 0,1-1 0 0 0,0 0 0 0 0,0 0 0 0 0,0-1-1 0 0,0 1 1 0 0,-1-1 0 0 0,1 0 0 0 0,0 0 0 0 0,-1 0 0 0 0,1 0 0 0 0,0-1 0 0 0,-1 1 0 0 0,0-1 0 0 0,1 0-1 0 0,-1 0 1 0 0,2-2-10 0 0,9-6 0 0 0,-1 0 0 0 0,-1-1 0 0 0,0-1 0 0 0,-1 0 0 0 0,0 0 0 0 0,4-7 0 0 0,-9 10 0 0 0,0 1 0 0 0,-1-2 0 0 0,0 1 0 0 0,0 0 0 0 0,-1-1 0 0 0,0 0 0 0 0,-1 0 0 0 0,0 0 0 0 0,-1-1 0 0 0,1-5 0 0 0,-2 12 14 0 0,-1 0 0 0 0,0 0 0 0 0,0 0 0 0 0,-1 0 0 0 0,1-1 0 0 0,-1 1 0 0 0,0 0 0 0 0,0 0 0 0 0,0 0 0 0 0,0 0 0 0 0,-1 1 0 0 0,0-1 0 0 0,0 0 0 0 0,0 1 0 0 0,0-1 0 0 0,0 1 0 0 0,-1-1 0 0 0,1 1 0 0 0,-1 0 0 0 0,0 0 0 0 0,0 0 0 0 0,0 1 0 0 0,-1-1 0 0 0,1 1 0 0 0,-1 0 0 0 0,1-1 0 0 0,-1 2 0 0 0,0-1 0 0 0,1 0 0 0 0,-1 1 0 0 0,0 0 0 0 0,0-1 0 0 0,0 2 0 0 0,0-1 0 0 0,-1 0 0 0 0,1 1 0 0 0,0 0 0 0 0,0 0 0 0 0,0 0 0 0 0,0 0 0 0 0,0 1 0 0 0,0-1 0 0 0,-1 1 0 0 0,0 1-14 0 0,-7 1-105 0 0,2-1-138 0 0,0 1 1 0 0,1 0-1 0 0,-1 1 1 0 0,1 0 0 0 0,-1 0-1 0 0,1 1 1 0 0,-1 1 242 0 0,-3 4-6909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6.823"/>
    </inkml:context>
    <inkml:brush xml:id="br0">
      <inkml:brushProperty name="width" value="0.05" units="cm"/>
      <inkml:brushProperty name="height" value="0.05" units="cm"/>
    </inkml:brush>
  </inkml:definitions>
  <inkml:trace contextRef="#ctx0" brushRef="#br0">0 1 14224 0 0,'2'1'78'0'0,"1"0"0"0"0,-1 0 0 0 0,0 0 0 0 0,0 1 0 0 0,0-1 0 0 0,0 1 0 0 0,0 0 0 0 0,-1-1 0 0 0,1 1 0 0 0,0 0 0 0 0,-1 0 0 0 0,0 0 0 0 0,1 0 0 0 0,-1 1 0 0 0,0-1 0 0 0,0 0 0 0 0,0 0 0 0 0,0 1 0 0 0,0-1 0 0 0,0 2-78 0 0,0 0 225 0 0,1-1 1 0 0,-1 0-1 0 0,1 0 1 0 0,0 0-1 0 0,0 0 1 0 0,0 0-1 0 0,1-1 1 0 0,-1 1-1 0 0,1-1 1 0 0,2 3-226 0 0,3 3 591 0 0,-4-3-373 0 0,0 0 1 0 0,-1-1-1 0 0,0 1 0 0 0,0 0 0 0 0,0 2-218 0 0,13 19 642 0 0,19 23 2 0 0,-25-32-473 0 0,-9-15-170 0 0,1 1-1 0 0,-1-1 1 0 0,0 1-1 0 0,1-1 0 0 0,-1 0 1 0 0,1 0-1 0 0,-1 0 1 0 0,1 0-1 0 0,0 0 1 0 0,0 0-1 0 0,0 0 1 0 0,0 0-1 0 0,0-1 1 0 0,2 2-1 0 0,-3-3 8 0 0,1 1 1 0 0,-1-1-1 0 0,0 0 1 0 0,0 1 0 0 0,0-1-1 0 0,0 0 1 0 0,0 0-1 0 0,0 0 1 0 0,0 0-1 0 0,1 0 1 0 0,-1 0 0 0 0,0 0-1 0 0,0 0 1 0 0,0-1-1 0 0,0 1 1 0 0,0 0-1 0 0,0-1 1 0 0,0 1-1 0 0,0 0 1 0 0,0-1 0 0 0,0 0-1 0 0,0 1 1 0 0,0-1-1 0 0,0 1 1 0 0,0-1-1 0 0,0 0 1 0 0,0 0 0 0 0,0 0-9 0 0,1-2-3 0 0,1 0 0 0 0,-1 0 1 0 0,0 0-1 0 0,0 0 1 0 0,-1-1-1 0 0,2-1 3 0 0,-2 3 6 0 0,27-60-214 0 0,-21 47 294 0 0,0 0-1 0 0,2 0 0 0 0,-1 1 1 0 0,2 0-1 0 0,0 0 0 0 0,5-4-85 0 0,-12 16 38 0 0,-1-1 0 0 0,1 1-1 0 0,0-1 1 0 0,0 1 0 0 0,0 0 0 0 0,0 0-1 0 0,1 0 1 0 0,-1 1 0 0 0,0-1-1 0 0,2 1-37 0 0,-4 0 17 0 0,1 1 0 0 0,0-1 0 0 0,0 1-1 0 0,-1-1 1 0 0,1 1 0 0 0,0 0 0 0 0,0 0 0 0 0,0 0-1 0 0,-1 0 1 0 0,1 0 0 0 0,0 0 0 0 0,0 1-1 0 0,-1-1 1 0 0,1 1 0 0 0,0-1 0 0 0,0 1 0 0 0,-1-1-1 0 0,1 1 1 0 0,0 0 0 0 0,-1 0 0 0 0,2 1-17 0 0,10 9 138 0 0,-1 1 1 0 0,0 1-1 0 0,-1 0 1 0 0,-1 0 0 0 0,5 9-139 0 0,-2-5 197 0 0,7 13 98 0 0,-16-21-203 0 0,2-1 1 0 0,-1 0-1 0 0,1 0 0 0 0,1 0 0 0 0,2 1-92 0 0,-7-7-115 0 0,1 0 0 0 0,-1 0 0 0 0,1-1-1 0 0,0 1 1 0 0,-1-1 0 0 0,1 1 0 0 0,0-1-1 0 0,0 0 1 0 0,0 0 0 0 0,0 0 0 0 0,0-1-1 0 0,2 1 116 0 0,4 0-495 0 0,-1-1 0 0 0,1 1 0 0 0,-1-2-1 0 0,2 1 496 0 0,10-3-1204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1:30.729"/>
    </inkml:context>
    <inkml:brush xml:id="br0">
      <inkml:brushProperty name="width" value="0.05" units="cm"/>
      <inkml:brushProperty name="height" value="0.05" units="cm"/>
    </inkml:brush>
  </inkml:definitions>
  <inkml:trace contextRef="#ctx0" brushRef="#br0">1323 19 10104 0 0,'2'-2'-641'0'0,"11"-7"4512"0"0,-13 9-3790 0 0,0 0 1 0 0,0 0 0 0 0,0 0-1 0 0,0-1 1 0 0,0 1-1 0 0,1 0 1 0 0,-1 0 0 0 0,0 0-1 0 0,0 0 1 0 0,0 0 0 0 0,0-1-1 0 0,0 1 1 0 0,0 0-1 0 0,0 0 1 0 0,0 0 0 0 0,0 0-1 0 0,0-1 1 0 0,1 1 0 0 0,-1 0-1 0 0,0 0 1 0 0,0 0-1 0 0,0 0 1 0 0,0-1 0 0 0,0 1-1 0 0,0 0 1 0 0,0 0 0 0 0,0 0-1 0 0,0-1 1 0 0,-1 1-1 0 0,1 0 1 0 0,0 0 0 0 0,0 0-1 0 0,0 0 1 0 0,0-1 0 0 0,0 1-1 0 0,0 0 1 0 0,0 0-1 0 0,0 0 1 0 0,0 0 0 0 0,-1-1-1 0 0,1 1 1 0 0,0 0 0 0 0,0 0-1 0 0,0 0 1 0 0,0 0-1 0 0,0 0 1 0 0,-1 0 0 0 0,1 0-1 0 0,0 0 1 0 0,0-1 0 0 0,0 1-1 0 0,0 0-81 0 0,-3 1 108 0 0,1 0-1 0 0,0 0 1 0 0,0 1 0 0 0,0-1-1 0 0,0 0 1 0 0,0 1 0 0 0,1 0-1 0 0,-2 0-107 0 0,-6 12 357 0 0,1-1 0 0 0,0 1-1 0 0,1 1 1 0 0,0 0-1 0 0,2 0 1 0 0,-1 1-357 0 0,-1 3 340 0 0,-12 24 37 0 0,-1-2 0 0 0,-12 18-377 0 0,11-22 246 0 0,-18 38-580 0 0,19-35 478 0 0,-2 0 0 0 0,-17 22-144 0 0,-68 105 447 0 0,60-91-520 0 0,4 0 73 0 0,23-40 0 0 0,-1 0 0 0 0,-2-1 0 0 0,-36 49 46 0 0,16-22-20 0 0,-38 42-26 0 0,21-30 64 0 0,-39 64-64 0 0,56-79 0 0 0,-2-2 0 0 0,-17 13 0 0 0,33-40 0 0 0,-12 14 0 0 0,-73 102 11 0 0,96-125 44 0 0,13-16-55 0 0,0 0 0 0 0,1 1-1 0 0,0-1 1 0 0,0 1-1 0 0,1 0 1 0 0,-5 5 21 0 0,6-9-15 0 0,0 0 0 0 0,1 1 0 0 0,-1-1 1 0 0,1 0-1 0 0,0 1 0 0 0,-1-1 0 0 0,1 3-6 0 0,-3 6 0 0 0,-2 2 0 0 0,5-9 0 0 0,-11 14 0 0 0,6-6 3 0 0,4-8-5 0 0,1-1 0 0 0,-1 0 0 0 0,0 0 1 0 0,0-1-1 0 0,0 1 0 0 0,0 0 0 0 0,0 0 0 0 0,-2 1 2 0 0,3-4-160 0 0,1 0-428 0 0,0 0-166 0 0,0 0-28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7.221"/>
    </inkml:context>
    <inkml:brush xml:id="br0">
      <inkml:brushProperty name="width" value="0.05" units="cm"/>
      <inkml:brushProperty name="height" value="0.05" units="cm"/>
    </inkml:brush>
  </inkml:definitions>
  <inkml:trace contextRef="#ctx0" brushRef="#br0">330 321 3224 0 0,'-1'3'109'0'0,"0"0"1"0"0,-1 0 0 0 0,0 0-1 0 0,0 0 1 0 0,0 0-1 0 0,0-1 1 0 0,0 1 0 0 0,0-1-1 0 0,-1 1 1 0 0,1-1-1 0 0,-1 0 1 0 0,1 0 0 0 0,-1 0-1 0 0,0 0 1 0 0,0 0-1 0 0,0-1 1 0 0,0 1-1 0 0,-1-1-109 0 0,-11 5 3469 0 0,0 0 0 0 0,0-1 0 0 0,-5 0-3469 0 0,20-5 110 0 0,-43 5 1973 0 0,24-3-1556 0 0,13-1-442 0 0,0-1-1 0 0,0 0 0 0 0,0 0 0 0 0,1-1 0 0 0,-1 0 0 0 0,0 0 0 0 0,0 0 0 0 0,1-1 0 0 0,-1 1 0 0 0,1-1 0 0 0,0-1 0 0 0,-1 1 0 0 0,1-1 1 0 0,0 0-1 0 0,0 0 0 0 0,0 0 0 0 0,1-1 0 0 0,-1 1 0 0 0,1-1 0 0 0,0 0 0 0 0,-3-4-84 0 0,3 3 19 0 0,0-1-1 0 0,0 1 1 0 0,1-1-1 0 0,0 1 1 0 0,0-1 0 0 0,0 0-1 0 0,1-1 1 0 0,-1 1-1 0 0,1 0 1 0 0,1-1-1 0 0,-1 1 1 0 0,1-1 0 0 0,1 1-1 0 0,-1-1 1 0 0,1 0-1 0 0,0 1 1 0 0,0-1-1 0 0,2-5-18 0 0,2-7 56 0 0,-2 8-10 0 0,0 1-1 0 0,-1 0 0 0 0,0-9-45 0 0,0 8 26 0 0,0-1-1 0 0,1 1 0 0 0,0 0 0 0 0,1 0 0 0 0,0 1 0 0 0,1-3-25 0 0,0 0 25 0 0,-2 8 28 0 0,1 0 0 0 0,-1 1-1 0 0,1-1 1 0 0,0 0 0 0 0,0 1-1 0 0,0-1 1 0 0,1 1 0 0 0,-1 0-1 0 0,1 0 1 0 0,0 1 0 0 0,0-1-1 0 0,5-2-52 0 0,-8 5-13 0 0,-1 1 0 0 0,1 0 0 0 0,0-1-1 0 0,-1 1 1 0 0,1 0 0 0 0,0 0-1 0 0,-1-1 1 0 0,1 1 0 0 0,0 0 0 0 0,-1 0-1 0 0,1 0 1 0 0,0 0 0 0 0,0 0 0 0 0,-1 0-1 0 0,1 0 1 0 0,0 0 0 0 0,0 0-1 0 0,-1 1 1 0 0,1-1 0 0 0,0 0 0 0 0,-1 0-1 0 0,1 1 1 0 0,0-1 0 0 0,-1 0 0 0 0,1 1-1 0 0,0-1 1 0 0,-1 0 0 0 0,1 1-1 0 0,-1 0 14 0 0,2 0 13 0 0,-1 0-1 0 0,-1 1 0 0 0,1-1 1 0 0,0 1-1 0 0,0 0 0 0 0,0-1 1 0 0,-1 1-1 0 0,1-1 1 0 0,-1 1-1 0 0,1 0 0 0 0,-1 0 1 0 0,0 0-13 0 0,1 4 39 0 0,-1 0 1 0 0,1 0-1 0 0,-2 0 1 0 0,1 0-1 0 0,0-1 1 0 0,-1 1-1 0 0,-1 2-39 0 0,-8 23-47 0 0,-1-2 0 0 0,-6 12 47 0 0,7-15-108 0 0,9-22 96 0 0,-1 1-1 0 0,1-1 1 0 0,-1 0-1 0 0,0 1 1 0 0,0-1 0 0 0,-1 0-1 0 0,1 0 1 0 0,-1 0-1 0 0,0-1 1 0 0,0 1 0 0 0,-2 1 12 0 0,1-2-552 0 0,0 0 0 0 0,1-1 0 0 0,-1 1 1 0 0,0-1-1 0 0,-1 0 0 0 0,-2 1 552 0 0,5-3-1175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7.740"/>
    </inkml:context>
    <inkml:brush xml:id="br0">
      <inkml:brushProperty name="width" value="0.05" units="cm"/>
      <inkml:brushProperty name="height" value="0.05" units="cm"/>
    </inkml:brush>
  </inkml:definitions>
  <inkml:trace contextRef="#ctx0" brushRef="#br0">0 1 12064 0 0,'2'0'173'0'0,"-1"1"-1"0"0,1 0 1 0 0,-1 0 0 0 0,1-1 0 0 0,-1 1 0 0 0,0 0 0 0 0,0 0 0 0 0,1 0 0 0 0,-1 1-1 0 0,0-1 1 0 0,0 0 0 0 0,0 0 0 0 0,0 1 0 0 0,0-1 0 0 0,0 0 0 0 0,-1 1 0 0 0,1-1-1 0 0,0 1 1 0 0,-1-1 0 0 0,1 1-173 0 0,5 9 673 0 0,-3-5-448 0 0,0 0 1 0 0,0 0-1 0 0,-1 0 0 0 0,1 1 0 0 0,-2-1 1 0 0,1 1-1 0 0,0-1 0 0 0,-1 2-225 0 0,1 2 305 0 0,0 0 0 0 0,1 0 0 0 0,1 3-305 0 0,24 61 1286 0 0,6 16 28 0 0,3-4-522 0 0,-5 1-1 0 0,-3 2 1 0 0,7 52-792 0 0,-12-44-1388 0 0,-16-68-4076 0 0,-1-1-1850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8.070"/>
    </inkml:context>
    <inkml:brush xml:id="br0">
      <inkml:brushProperty name="width" value="0.05" units="cm"/>
      <inkml:brushProperty name="height" value="0.05" units="cm"/>
    </inkml:brush>
  </inkml:definitions>
  <inkml:trace contextRef="#ctx0" brushRef="#br0">291 1 15232 0 0,'0'0'696'0'0,"0"0"-14"0"0,0 0-335 0 0,0 0 214 0 0,0 0 140 0 0,-4 0 721 0 0,-5 1-1179 0 0,1 0 1 0 0,0 1 0 0 0,-1-1-1 0 0,1 2 1 0 0,0-1 0 0 0,0 1-1 0 0,0 1 1 0 0,-7 3-244 0 0,2-1 59 0 0,1 0 0 0 0,-2-2 0 0 0,-3 2-59 0 0,4-2 135 0 0,-1 1-1 0 0,1 0 1 0 0,-5 3-135 0 0,-24 10-1349 0 0,12-10-4049 0 0,11-5-1234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8.749"/>
    </inkml:context>
    <inkml:brush xml:id="br0">
      <inkml:brushProperty name="width" value="0.05" units="cm"/>
      <inkml:brushProperty name="height" value="0.05" units="cm"/>
    </inkml:brush>
  </inkml:definitions>
  <inkml:trace contextRef="#ctx0" brushRef="#br0">1 1 14280 0 0,'0'0'1102'0'0,"0"1"-719"0"0,3 6-224 0 0,20 62 6076 0 0,-17-56-5026 0 0,-1 1-1 0 0,2 12-1208 0 0,4 9 838 0 0,-6-19-684 0 0,17 46 837 0 0,21 39-991 0 0,-16-37 108 0 0,-18-42-81 0 0,0 0 0 0 0,1-1 0 0 0,2 1 0 0 0,3 4-27 0 0,6 4 0 0 0,-9-12 0 0 0,0 0 0 0 0,2-1 0 0 0,-10-12 0 0 0,1 0-9 0 0,-1 1 1 0 0,1-1 0 0 0,0 0 0 0 0,1 0-1 0 0,-1-1 1 0 0,1 0 0 0 0,0 1 8 0 0,-4-4-4 0 0,0-1 0 0 0,0 1 0 0 0,0 0 1 0 0,0 0-1 0 0,0-1 0 0 0,0 1 1 0 0,0-1-1 0 0,0 0 0 0 0,1 0 0 0 0,-1 0 1 0 0,0 0-1 0 0,0 0 0 0 0,0 0 0 0 0,0 0 1 0 0,0-1-1 0 0,1 1 0 0 0,-1-1 0 0 0,0 1 1 0 0,0-1-1 0 0,0 0 0 0 0,0 0 0 0 0,0 0 1 0 0,-1 0-1 0 0,1 0 0 0 0,1-1 4 0 0,-1 0-53 0 0,0 0-1 0 0,1 0 0 0 0,-1-1 0 0 0,0 1 1 0 0,0-1-1 0 0,0 1 0 0 0,-1-1 1 0 0,2-2 53 0 0,9-12-339 0 0,-2 4 142 0 0,-9 10 196 0 0,1 0 0 0 0,1 0 1 0 0,-1 1-1 0 0,0-1 0 0 0,1 1 0 0 0,-1-1 0 0 0,1 1 0 0 0,-1 0 1 0 0,1 0-1 0 0,0 0 0 0 0,0 0 0 0 0,0 1 0 0 0,2-2 1 0 0,-3 3 0 0 0,-1-1 0 0 0,0 0 0 0 0,1 1 0 0 0,-1 0 0 0 0,1-1 0 0 0,-1 1 0 0 0,1 0 0 0 0,-1 0 0 0 0,1-1 0 0 0,-1 1 0 0 0,1 0 0 0 0,0 1 0 0 0,-1-1 0 0 0,1 0 0 0 0,-1 0 0 0 0,1 1 0 0 0,-1-1 0 0 0,0 1 0 0 0,1-1 0 0 0,-1 1 0 0 0,1-1 0 0 0,-1 1 0 0 0,3 2 0 0 0,0 0 0 0 0,0 0 0 0 0,0 1 0 0 0,-1-1 0 0 0,0 1 0 0 0,1 0 0 0 0,6 6 0 0 0,-5-4 0 0 0,-1 1 0 0 0,1-1 0 0 0,-1 1 0 0 0,-1 0 0 0 0,1 0 0 0 0,-1 0 0 0 0,0 0 1 0 0,-1 0-1 0 0,0 1 0 0 0,0 0 0 0 0,9 23 130 0 0,-7-16 158 0 0,1 5-374 0 0,-4-20 29 0 0,-1 1 0 0 0,1-1-1 0 0,-1 1 1 0 0,1-1 0 0 0,-1 1-1 0 0,1-1 1 0 0,-1 1-1 0 0,1-1 1 0 0,-1 1 0 0 0,1-1-1 0 0,-1 0 1 0 0,1 1 0 0 0,0-1-1 0 0,-1 0 1 0 0,1 0-1 0 0,0 1 1 0 0,-1-1 0 0 0,1 0-1 0 0,0 0 1 0 0,-1 0 0 0 0,1 0-1 0 0,0 0 1 0 0,-1 0-1 0 0,1 0 1 0 0,0 0 0 0 0,-1 0-1 0 0,1 0 1 0 0,0 0 57 0 0,3-1-365 0 0,0 0 0 0 0,-1 0-1 0 0,1 0 1 0 0,-1-1 0 0 0,1 1 0 0 0,-1-1 0 0 0,1 0-1 0 0,-1 0 1 0 0,0 0 0 0 0,0 0 0 0 0,1-2 365 0 0,6-5-1419 0 0,0 0 0 0 0,5-8 1419 0 0,15-14-1707 0 0,4 4-778 0 0,16-8 2485 0 0,-24 19 110 0 0,0 1 0 0 0,0 1 0 0 0,2 1-1 0 0,5 0-109 0 0,17-3 1572 0 0,-48 15-741 0 0,-2 1-681 0 0,1 0-1 0 0,-1 1 1 0 0,0-1 0 0 0,1 0 0 0 0,-1 0 0 0 0,1 0-1 0 0,-1 0 1 0 0,1 0 0 0 0,-1 0 0 0 0,1 0-1 0 0,-1 0 1 0 0,0 0 0 0 0,1-1 0 0 0,-1 1 0 0 0,1 0-1 0 0,-1 0 1 0 0,1 0 0 0 0,-1 0 0 0 0,1-1-150 0 0,-1 1 23 0 0,0 0 0 0 0,0 0 1 0 0,0 0-1 0 0,0 0 0 0 0,0 0 0 0 0,0 0 0 0 0,1 0 1 0 0,-1-1-1 0 0,0 1 0 0 0,0 0 0 0 0,0 0 1 0 0,0 0-1 0 0,0 0 0 0 0,0 0 0 0 0,0 0 1 0 0,0-1-1 0 0,0 1 0 0 0,0 0 0 0 0,0 0 1 0 0,0 0-1 0 0,0 0 0 0 0,0 0 0 0 0,0-1 0 0 0,0 1 1 0 0,0 0-1 0 0,0 0 0 0 0,0 0 0 0 0,0 0 1 0 0,0-1-1 0 0,0 1 0 0 0,0 0 0 0 0,0 0 1 0 0,0 0-1 0 0,0 0 0 0 0,0 0 0 0 0,0-1 1 0 0,0 1-1 0 0,0 0 0 0 0,0 0 0 0 0,0 0 1 0 0,0 0-1 0 0,-1 0 0 0 0,1 0 0 0 0,0-1 0 0 0,0 1 1 0 0,0 0-1 0 0,0 0 0 0 0,0 0 0 0 0,0 0 1 0 0,-1 0-1 0 0,1 0 0 0 0,0 0 0 0 0,0 0 1 0 0,0 0-1 0 0,0 0 0 0 0,0 0 0 0 0,-1 0-23 0 0,-5-4 318 0 0,0 2 0 0 0,-1-1 0 0 0,1 1 0 0 0,-1 0-1 0 0,0 0 1 0 0,0 0 0 0 0,0 1 0 0 0,0 0 0 0 0,0 1-1 0 0,-5 0-317 0 0,7 0 103 0 0,0 0 0 0 0,-1 0 0 0 0,1 0 0 0 0,0 1 0 0 0,0 0 0 0 0,-1 0 0 0 0,1 0 0 0 0,0 1 0 0 0,0 0 0 0 0,0 0 0 0 0,0 0 0 0 0,1 1 0 0 0,-1-1 0 0 0,-1 2-103 0 0,2 0 32 0 0,0 0 0 0 0,1 0 0 0 0,-1 0 0 0 0,1 1 0 0 0,0-1 0 0 0,0 1 0 0 0,0 0 0 0 0,1 0 0 0 0,0 0 0 0 0,0 0 0 0 0,0 0 0 0 0,1 0 0 0 0,-1 1 0 0 0,1-1 0 0 0,0 0 0 0 0,1 1 0 0 0,-1-1 0 0 0,1 1 0 0 0,1 4-32 0 0,0-1 0 0 0,5-2 0 0 0,-4-7 0 0 0,-1 1 0 0 0,1-1 0 0 0,0 0 0 0 0,-1 1 0 0 0,1-1 0 0 0,-1 0 0 0 0,1 0 0 0 0,-1 0 0 0 0,1 0 0 0 0,0 0 0 0 0,-1-1 0 0 0,1 1 0 0 0,-1 0 0 0 0,1-1 0 0 0,-1 1 0 0 0,1-1 0 0 0,-1 1 0 0 0,1-1 0 0 0,9-3 0 0 0,6 1 0 0 0,-1-1 0 0 0,6-3 0 0 0,-12 3 0 0 0,0 1 0 0 0,0 1 0 0 0,1-1 0 0 0,-1 1 0 0 0,1 1 0 0 0,-1 0 0 0 0,7 1 0 0 0,-10 0-8 0 0,1 1-1 0 0,-1 0 1 0 0,0 1-1 0 0,0 0 1 0 0,-1 0-1 0 0,1 0 1 0 0,0 1-1 0 0,-1 0 1 0 0,4 3 8 0 0,1 0 17 0 0,-1 1 0 0 0,0 1 0 0 0,-1 0-1 0 0,1 0 1 0 0,-1 2-17 0 0,62 59 288 0 0,-68-65-244 0 0,1-1-1 0 0,-1 1 0 0 0,1-1 1 0 0,0 0-1 0 0,0 0 1 0 0,0 0-1 0 0,5 2-43 0 0,-8-4-4 0 0,1 0 0 0 0,-1-1 1 0 0,1 1-1 0 0,-1 0 0 0 0,1 0 0 0 0,0-1 0 0 0,-1 1 0 0 0,1-1 0 0 0,0 0 1 0 0,-1 1-1 0 0,1-1 0 0 0,1 0 4 0 0,1 0-14 0 0,-1 0 10 0 0,0 0-1 0 0,0 0 1 0 0,0 0-1 0 0,0-1 0 0 0,0 1 1 0 0,0-1-1 0 0,-1 1 1 0 0,1-1-1 0 0,0 0 1 0 0,0 0-1 0 0,-1-1 0 0 0,1 1 1 0 0,-1 0-1 0 0,1-1 5 0 0,3-2-461 0 0,0 0-1 0 0,0 0 0 0 0,-1-1 1 0 0,0 0-1 0 0,2-1 462 0 0,20-25-7647 0 0,-15 10 695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9.132"/>
    </inkml:context>
    <inkml:brush xml:id="br0">
      <inkml:brushProperty name="width" value="0.05" units="cm"/>
      <inkml:brushProperty name="height" value="0.05" units="cm"/>
    </inkml:brush>
  </inkml:definitions>
  <inkml:trace contextRef="#ctx0" brushRef="#br0">53 12 13536 0 0,'-1'-1'56'0'0,"0"0"0"0"0,0 0 1 0 0,0 0-1 0 0,0 0 1 0 0,0 0-1 0 0,0 1 1 0 0,0-1-1 0 0,0 0 0 0 0,0 1 1 0 0,0-1-1 0 0,0 1 1 0 0,0-1-1 0 0,-1 1 1 0 0,1 0-1 0 0,0-1 0 0 0,0 1 1 0 0,-1 0-1 0 0,1 0 1 0 0,0 0-1 0 0,0 0 1 0 0,-1 0-1 0 0,1 0 0 0 0,-1 0-56 0 0,1 0 12 0 0,0 0 0 0 0,0 0 0 0 0,0 1 0 0 0,0-1 0 0 0,0 0-1 0 0,0 0 1 0 0,0 1 0 0 0,0-1 0 0 0,0 1 0 0 0,0-1 0 0 0,0 1-1 0 0,0-1 1 0 0,0 1 0 0 0,1 0 0 0 0,-1-1 0 0 0,0 1 0 0 0,0 0-1 0 0,1 0 1 0 0,-1-1 0 0 0,0 1 0 0 0,1 0 0 0 0,-1 0 0 0 0,1 0 0 0 0,-1 0-1 0 0,1 0 1 0 0,0 0 0 0 0,-1 0 0 0 0,1 0-12 0 0,-1 7 564 0 0,0 1 0 0 0,1-1 0 0 0,0 0 0 0 0,0 1 0 0 0,1-1 0 0 0,0 0-1 0 0,1 0 1 0 0,0 3-564 0 0,6 18 2759 0 0,9 19-2759 0 0,-8-24 732 0 0,-3-8-553 0 0,22 62 396 0 0,13 20-575 0 0,47 117 741 0 0,-81-195-444 0 0,33 102-574 0 0,-18-50-775 0 0,-12-39-2396 0 0,9 22 3448 0 0,-8-33-1223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9.481"/>
    </inkml:context>
    <inkml:brush xml:id="br0">
      <inkml:brushProperty name="width" value="0.05" units="cm"/>
      <inkml:brushProperty name="height" value="0.05" units="cm"/>
    </inkml:brush>
  </inkml:definitions>
  <inkml:trace contextRef="#ctx0" brushRef="#br0">303 0 11976 0 0,'0'0'1064'0'0,"0"0"-848"0"0,0 0-216 0 0,-12 3 0 0 0,-4-3 752 0 0,0 4 112 0 0,5-4 16 0 0,-4 3 7 0 0,-10 0-119 0 0,2 4-32 0 0,-9-2 0 0 0,5-2 0 0 0,-4 0-960 0 0,-5 1-192 0 0,10-1-32 0 0,-6 1-16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0.163"/>
    </inkml:context>
    <inkml:brush xml:id="br0">
      <inkml:brushProperty name="width" value="0.05" units="cm"/>
      <inkml:brushProperty name="height" value="0.05" units="cm"/>
    </inkml:brush>
  </inkml:definitions>
  <inkml:trace contextRef="#ctx0" brushRef="#br0">0 45 11056 0 0,'18'42'2270'0'0,"19"29"-2270"0"0,-23-46 952 0 0,2 0 0 0 0,0-2 0 0 0,2 0 0 0 0,1-1 0 0 0,11 10-952 0 0,-24-26 108 0 0,0-1 0 0 0,0 0 0 0 0,1 0 0 0 0,0 0 0 0 0,0-1 0 0 0,0 0 0 0 0,0-1 0 0 0,1 1 0 0 0,-1-1 1 0 0,7 1-109 0 0,-12-3 3 0 0,1-1 0 0 0,0 1 0 0 0,-1-1 1 0 0,1 0-1 0 0,0 1 0 0 0,0-1 1 0 0,-1-1-1 0 0,1 1 0 0 0,0 0 1 0 0,-1-1-1 0 0,1 1 0 0 0,0-1 0 0 0,-1 0 1 0 0,1 0-1 0 0,-1 0 0 0 0,1 0 1 0 0,-1 0-1 0 0,0 0 0 0 0,1-1 1 0 0,-1 1-1 0 0,0-1 0 0 0,0 0 0 0 0,0 0 1 0 0,0 0-1 0 0,0 0 0 0 0,0 0 1 0 0,-1 0-1 0 0,1 0 0 0 0,-1 0 1 0 0,1-1-1 0 0,-1 1 0 0 0,0 0 0 0 0,1-3-3 0 0,4-8-7 0 0,0-1-1 0 0,-1 1 1 0 0,0-1-1 0 0,-1 0 1 0 0,-1-1-1 0 0,0 1 1 0 0,-1-1-1 0 0,0-8 8 0 0,1-31-84 0 0,-1 38-43 0 0,-1 1 0 0 0,-1-1 0 0 0,0 1 0 0 0,-2-15 127 0 0,0 25-67 0 0,2 4 50 0 0,0 0 0 0 0,-1-1 0 0 0,1 1 1 0 0,0-1-1 0 0,0 1 0 0 0,0 0 0 0 0,0-1 0 0 0,0 1 0 0 0,0-1 1 0 0,0 1-1 0 0,1-1 0 0 0,-1 1 0 0 0,0 0 0 0 0,1-1 0 0 0,0 0 17 0 0,2-4 12 0 0,-3 4 47 0 0,0 2 6 0 0,5 4 197 0 0,6 5-24 0 0,-1 1 0 0 0,-1 1 1 0 0,0-1-1 0 0,0 2 0 0 0,-1-1 1 0 0,0 1-1 0 0,-1 0 0 0 0,0 1-238 0 0,-2-6 46 0 0,-1 0-1 0 0,1-1 0 0 0,0 0 1 0 0,1 0-1 0 0,0-1 0 0 0,0 0 1 0 0,0 1-1 0 0,0-2 1 0 0,1 1-1 0 0,0-1 0 0 0,3 2-45 0 0,27 19 85 0 0,6 2 24 0 0,-4-1 10 0 0,-7-1 2 0 0,-14-11-32 0 0,1 0 1 0 0,-2 2-1 0 0,0 0 1 0 0,2 5-90 0 0,-2-1 119 0 0,-1 1-1 0 0,-1 0 1 0 0,-1 1 0 0 0,-2 1-1 0 0,0 1-118 0 0,-4-8 78 0 0,-2 0-1 0 0,0 1 1 0 0,0 0-1 0 0,-2 0 1 0 0,0 1-1 0 0,-1-1 1 0 0,0 15-78 0 0,-3-17 15 0 0,-1-1 0 0 0,0 0 1 0 0,-1 0-1 0 0,-1 0 0 0 0,0 0 0 0 0,-1 0 1 0 0,-5 13-16 0 0,5-18 6 0 0,0 0 1 0 0,-1-1 0 0 0,0 1 0 0 0,0-1 0 0 0,-1 0 0 0 0,0 0-1 0 0,0 0 1 0 0,-1-1 0 0 0,0 0 0 0 0,0-1 0 0 0,-1 1 0 0 0,1-1-1 0 0,-8 4-6 0 0,0-1-14 0 0,0-1-1 0 0,0-1 1 0 0,-1 0-1 0 0,0-1 0 0 0,0 0 1 0 0,0-1-1 0 0,-12 1 15 0 0,19-4-160 0 0,0 0 0 0 0,-1-1-1 0 0,1-1 1 0 0,-1 1 0 0 0,0-1-1 0 0,1-1 1 0 0,-1 0-1 0 0,1 0 1 0 0,-1-1 0 0 0,1 0-1 0 0,-1-1 161 0 0,-9-6-1612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0.667"/>
    </inkml:context>
    <inkml:brush xml:id="br0">
      <inkml:brushProperty name="width" value="0.05" units="cm"/>
      <inkml:brushProperty name="height" value="0.05" units="cm"/>
    </inkml:brush>
  </inkml:definitions>
  <inkml:trace contextRef="#ctx0" brushRef="#br0">139 34 12384 0 0,'0'0'281'0'0,"-1"1"40"0"0,-5 2-196 0 0,0-1 0 0 0,1 0 0 0 0,-1 0 0 0 0,0 0 0 0 0,-1-1 0 0 0,-4 1-125 0 0,6 0 193 0 0,-1 0 1 0 0,1 0 0 0 0,0 0 0 0 0,0 1 0 0 0,0-1 0 0 0,0 1 0 0 0,0 1 0 0 0,0-1-1 0 0,1 1 1 0 0,0 0 0 0 0,-1 0 0 0 0,1 0 0 0 0,1 0 0 0 0,-1 1 0 0 0,1-1 0 0 0,0 1-1 0 0,-3 4-193 0 0,4-3 93 0 0,1 1-1 0 0,-1 0 0 0 0,1 0 0 0 0,0-1 0 0 0,0 1 1 0 0,1 0-1 0 0,0 0 0 0 0,0 0 0 0 0,0 0 0 0 0,1 0 0 0 0,0 0 1 0 0,1 0-1 0 0,0-1 0 0 0,0 1 0 0 0,3 6-92 0 0,-2-7 36 0 0,1 0 0 0 0,0 0 0 0 0,0 0 1 0 0,1 0-1 0 0,-1-1 0 0 0,1 0 0 0 0,1 0 0 0 0,-1 0 0 0 0,1-1 0 0 0,-1 1 0 0 0,1-1 0 0 0,3 1-36 0 0,-4-2 10 0 0,1 0 0 0 0,-1-1-1 0 0,1 0 1 0 0,-1 0 0 0 0,1 0-1 0 0,0 0 1 0 0,0-1-1 0 0,0 0 1 0 0,2 0-10 0 0,-5-1 8 0 0,0 0-1 0 0,0 0 1 0 0,0 0 0 0 0,0-1-1 0 0,0 1 1 0 0,0-1 0 0 0,0 0-1 0 0,0 0 1 0 0,0 0 0 0 0,0 0-1 0 0,-1-1 1 0 0,1 1 0 0 0,0-1-1 0 0,-1 1 1 0 0,1-1-1 0 0,-1 0 1 0 0,0 0 0 0 0,0 0-1 0 0,2-2-7 0 0,0 0 1 0 0,0 0 0 0 0,-1 0 0 0 0,0 0 0 0 0,1 0 0 0 0,-1-1 0 0 0,-1 1 0 0 0,1-1 0 0 0,-1 0 0 0 0,0 0 0 0 0,0 0 0 0 0,0 0 0 0 0,-1 0 0 0 0,1 0 0 0 0,-1 0 0 0 0,0-1 0 0 0,-1-2-1 0 0,1-12 32 0 0,-2 0 0 0 0,0 0 0 0 0,-1 1 0 0 0,-1-1 0 0 0,-3-7-32 0 0,5 24 3 0 0,1 0 0 0 0,-1 0 0 0 0,0 0 0 0 0,0 0 0 0 0,-1 1-1 0 0,1-1 1 0 0,-1 0 0 0 0,1 1 0 0 0,-1-1 0 0 0,0 1-1 0 0,0 0 1 0 0,0-1 0 0 0,0 1 0 0 0,0 0 0 0 0,0 0 0 0 0,-1 0-1 0 0,-1-1-2 0 0,-10-11-121 0 0,13 12 120 0 0,1 1-1 0 0,-1 0 1 0 0,0 0-1 0 0,0-1 1 0 0,-1 1 0 0 0,1 0-1 0 0,0 0 1 0 0,0 0-1 0 0,0 0 1 0 0,-1 0 0 0 0,1 1-1 0 0,0-1 1 0 0,-1 0-1 0 0,1 0 1 0 0,-1 1 0 0 0,1-1-1 0 0,-1 1 1 0 0,1 0-1 0 0,-2-1 2 0 0,-9-2 114 0 0,10 2-110 0 0,1 1-1 0 0,0 0 1 0 0,0-1 0 0 0,0 1 0 0 0,-1 0-1 0 0,1-1 1 0 0,0 1 0 0 0,-1 0 0 0 0,1 0-1 0 0,0 0 1 0 0,0 0 0 0 0,-1 0-1 0 0,1 0 1 0 0,0 1 0 0 0,0-1 0 0 0,-1 0-1 0 0,1 1 1 0 0,0-1 0 0 0,0 1 0 0 0,0-1-1 0 0,-1 1-3 0 0,-1 1-10 0 0,1-1-59 0 0,0 0 0 0 0,1 0-1 0 0,-1 0 1 0 0,0 0 0 0 0,1 0 0 0 0,-1 0-1 0 0,1 1 1 0 0,-1-1 0 0 0,1 1-1 0 0,0-1 1 0 0,0 1 0 0 0,-1-1 0 0 0,1 1-1 0 0,0 0 1 0 0,0 0 0 0 0,0 0 69 0 0,-11 20-2391 0 0,4-8 1161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1.051"/>
    </inkml:context>
    <inkml:brush xml:id="br0">
      <inkml:brushProperty name="width" value="0.05" units="cm"/>
      <inkml:brushProperty name="height" value="0.05" units="cm"/>
    </inkml:brush>
  </inkml:definitions>
  <inkml:trace contextRef="#ctx0" brushRef="#br0">1 1 2760 0 0,'0'0'125'0'0,"0"0"445"0"0,0 0 1779 0 0,0 0 776 0 0,0 0 156 0 0,0 0-318 0 0,0 0-1454 0 0,1 2-637 0 0,-1 1-620 0 0,7 20 1115 0 0,2 0-1 0 0,1 3-1366 0 0,6 21 458 0 0,-10-35-281 0 0,1 1 1 0 0,0-1-1 0 0,1 0 1 0 0,0-1-1 0 0,0 0 1 0 0,1 0-1 0 0,5 3-177 0 0,-12-12 7 0 0,-1-1 0 0 0,1 1 0 0 0,1-1 0 0 0,-1 1 0 0 0,0-1 1 0 0,0 0-1 0 0,1 0 0 0 0,-1 0 0 0 0,0 0 0 0 0,1 0 0 0 0,-1-1 0 0 0,1 1 0 0 0,-1-1 0 0 0,1 1 0 0 0,-1-1 0 0 0,1 0 0 0 0,-1 0 0 0 0,1 0 0 0 0,-1-1 0 0 0,1 1 0 0 0,2-1-7 0 0,2-1 13 0 0,0 0-1 0 0,0-1 1 0 0,0 0 0 0 0,-1 0 0 0 0,1 0-1 0 0,4-5-12 0 0,-8 6 0 0 0,0 0 0 0 0,0-1 0 0 0,0 0 0 0 0,-1 1 0 0 0,1-1 0 0 0,-1 0 0 0 0,0 0 0 0 0,0-1 0 0 0,0 1 0 0 0,1-2 0 0 0,15-37 0 0 0,-16 37 0 0 0,8-16 0 0 0,-8 15 0 0 0,1 1 0 0 0,-1 0 0 0 0,0-1 0 0 0,0 0 0 0 0,0-1 0 0 0,-1 4-10 0 0,-1 1 0 0 0,1-1-1 0 0,0 0 1 0 0,1 0 0 0 0,-1 0-1 0 0,0 0 1 0 0,1 0 10 0 0,4-8 6 0 0,-6 11 9 0 0,1-1 0 0 0,0 1 0 0 0,0 0 1 0 0,-1 0-1 0 0,1 0 0 0 0,0-1 1 0 0,0 1-1 0 0,0 0 0 0 0,-1 0 0 0 0,1 0 1 0 0,0 0-1 0 0,0 0 0 0 0,-1 0 0 0 0,1 0 1 0 0,0 1-16 0 0,0-1 29 0 0,0 0 11 0 0,1 0-1 0 0,-1 0 0 0 0,1 1 0 0 0,-1-1 1 0 0,0 0-1 0 0,1 1 0 0 0,-1-1 1 0 0,0 1-1 0 0,0 0 0 0 0,1-1 0 0 0,-1 1 1 0 0,0 0-1 0 0,0 0 0 0 0,0-1 1 0 0,0 1-1 0 0,0 0 0 0 0,1 1-39 0 0,16 23 459 0 0,-5-6-159 0 0,9 8-175 0 0,-16-18-88 0 0,1-1 0 0 0,0 0 0 0 0,0 0-1 0 0,0-1 1 0 0,9 7-37 0 0,-13-12-102 0 0,0-1 0 0 0,1 1 0 0 0,-1-1 0 0 0,0 0 0 0 0,1 0 0 0 0,-1 0 0 0 0,1 0 1 0 0,-1-1-1 0 0,1 1 0 0 0,-1-1 0 0 0,1 0 0 0 0,2 0 102 0 0,1 0-353 0 0,-1-1 1 0 0,1 0 0 0 0,0 0-1 0 0,0 0 1 0 0,5-3 352 0 0,9-3-1079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1.763"/>
    </inkml:context>
    <inkml:brush xml:id="br0">
      <inkml:brushProperty name="width" value="0.05" units="cm"/>
      <inkml:brushProperty name="height" value="0.05" units="cm"/>
    </inkml:brush>
  </inkml:definitions>
  <inkml:trace contextRef="#ctx0" brushRef="#br0">239 40 5064 0 0,'0'0'389'0'0,"-5"-11"44"0"0,3 9 151 0 0,0-1-1 0 0,-1 1 0 0 0,0 0 0 0 0,1-1 0 0 0,-1 1 1 0 0,0 0-1 0 0,0 1 0 0 0,0-1 0 0 0,-1 1 0 0 0,1-1 1 0 0,0 1-1 0 0,0 0 0 0 0,-1 0 0 0 0,1 0 0 0 0,-1 1 1 0 0,1-1-1 0 0,-4 1-583 0 0,2-1 229 0 0,0 1 0 0 0,-1 0 0 0 0,1 0 0 0 0,0 1 0 0 0,-1-1 0 0 0,1 1 0 0 0,0 0 0 0 0,0 1-1 0 0,0-1 1 0 0,0 1 0 0 0,-5 2-229 0 0,0 1 252 0 0,1 1 0 0 0,-1 0 0 0 0,1 1 0 0 0,0 0 0 0 0,-2 3-252 0 0,7-6 49 0 0,0 0 0 0 0,0 1 0 0 0,1-1 0 0 0,-1 1 1 0 0,1 0-1 0 0,1 0 0 0 0,-1 0 0 0 0,1 0 0 0 0,-1 0 0 0 0,1 1 0 0 0,0 1-49 0 0,-1 4 16 0 0,0-4 15 0 0,1 1 0 0 0,0-1 1 0 0,1 0-1 0 0,-1 1 1 0 0,1-1-1 0 0,1 1 0 0 0,-1-1 1 0 0,1 1-1 0 0,1-1 1 0 0,-1 1-1 0 0,1-1 0 0 0,1 1-31 0 0,-1-3 32 0 0,0 0 0 0 0,1-1-1 0 0,0 1 1 0 0,0-1-1 0 0,0 1 1 0 0,1-1 0 0 0,-1 0-1 0 0,1 0 1 0 0,0 0-1 0 0,0 0 1 0 0,2 1-32 0 0,-3-3 22 0 0,1 0 0 0 0,0 0 1 0 0,0 0-1 0 0,-1 0 0 0 0,1 0 1 0 0,0-1-1 0 0,0 1 0 0 0,1-1 0 0 0,-1 0 1 0 0,0 0-1 0 0,0 0 0 0 0,1 0 1 0 0,-1-1-1 0 0,0 1 0 0 0,1-1 0 0 0,2 0-22 0 0,-2 0-1 0 0,0 0-1 0 0,0-1 1 0 0,0 1-1 0 0,1-1 1 0 0,-1 0-1 0 0,-1 0 1 0 0,1 0 0 0 0,0-1-1 0 0,0 1 1 0 0,0-1-1 0 0,-1 0 1 0 0,1 0-1 0 0,-1 0 1 0 0,1-1-1 0 0,2-2 2 0 0,-2 1-6 0 0,0 0 0 0 0,0 0 0 0 0,-1-1 0 0 0,1 1 0 0 0,-1-1 0 0 0,0 0 0 0 0,-1 0 0 0 0,1 0 0 0 0,-1 0 0 0 0,0-1 0 0 0,0 1 6 0 0,4-12 14 0 0,-2 0-1 0 0,0 0 0 0 0,0 0 1 0 0,-2 0-1 0 0,0 0 0 0 0,-1-4-13 0 0,4-2 1458 0 0,29 82 72 0 0,-21-29-1240 0 0,1 0 0 0 0,3 1-290 0 0,-14-26 27 0 0,0-1 1 0 0,0 0-1 0 0,0 1 0 0 0,1-1 0 0 0,-1-1 1 0 0,1 1-1 0 0,0 0 0 0 0,0-1 0 0 0,1 0 1 0 0,-1 0-1 0 0,1 0 0 0 0,-1 0 0 0 0,1-1 0 0 0,0 0 1 0 0,0 0-1 0 0,0 0 0 0 0,0 0 0 0 0,5 0-27 0 0,-3-1-237 0 0,1 0 0 0 0,-1-1 0 0 0,0 0 0 0 0,1 0-1 0 0,-1 0 1 0 0,0-1 0 0 0,0 0 0 0 0,1-1 0 0 0,-1 1 0 0 0,0-2-1 0 0,0 1 1 0 0,0-1 0 0 0,3-1 237 0 0,7-6-1519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1:30.727"/>
    </inkml:context>
    <inkml:brush xml:id="br0">
      <inkml:brushProperty name="width" value="0.05" units="cm"/>
      <inkml:brushProperty name="height" value="0.05" units="cm"/>
    </inkml:brush>
  </inkml:definitions>
  <inkml:trace contextRef="#ctx0" brushRef="#br0">404 174 9240 0 0,'0'0'422'0'0,"0"0"-7"0"0,1 0-268 0 0,2-2 6321 0 0,-4 2-2743 0 0,-10 0-1889 0 0,-17 6-2298 0 0,-104 61 1397 0 0,23-14-552 0 0,82-36-266 0 0,20-12-33 0 0,-1 0 1 0 0,1 0-1 0 0,-9 3-84 0 0,15-8 76 0 0,1 0-63 0 0,0 0 0 0 0,0 0-1 0 0,-1 0 1 0 0,1 0-1 0 0,0 0 1 0 0,0 0 0 0 0,0 0-1 0 0,0 0 1 0 0,-1 0-1 0 0,1 0 1 0 0,0 0 0 0 0,0 0-1 0 0,0 0 1 0 0,0 0 0 0 0,0 0-1 0 0,-1 0 1 0 0,1 0-1 0 0,0 0 1 0 0,0 0 0 0 0,0 0-1 0 0,0 0 1 0 0,0 0-1 0 0,0 0 1 0 0,-1 0 0 0 0,1 0-1 0 0,0 1 1 0 0,0-1 0 0 0,0 0-1 0 0,0 0 1 0 0,0 0-1 0 0,0 0 1 0 0,0 0 0 0 0,-1 0-1 0 0,1 0 1 0 0,0 1-1 0 0,0-1 1 0 0,0 0 0 0 0,0 0-1 0 0,0 0 1 0 0,0 0 0 0 0,0 0-1 0 0,0 1 1 0 0,0-1-1 0 0,0 0 1 0 0,0 0 0 0 0,0 0-1 0 0,0 0 1 0 0,0 0 0 0 0,0 1-1 0 0,0-1 1 0 0,0 0-1 0 0,0 0 1 0 0,0 0 0 0 0,0 0-1 0 0,0 0 1 0 0,0 1-1 0 0,0-1 1 0 0,0 0-13 0 0,3-1 763 0 0,1-9-571 0 0,-3-3-153 0 0,0 0 0 0 0,-1 0-1 0 0,-1 0 1 0 0,0-4-39 0 0,-1-20 80 0 0,2 24-41 0 0,-1 0 1 0 0,0 1 0 0 0,-1-1-1 0 0,-1 1 1 0 0,-2-8-40 0 0,-2-3 76 0 0,-23-51 118 0 0,28 70-327 0 0,0-1 0 0 0,0 1 0 0 0,1-1 1 0 0,-1 0-1 0 0,1 0 0 0 0,1 0 0 0 0,-1-1 133 0 0,1 5-381 0 0,0-3-1164 0 0,0 2-6164 0 0,0 2 1065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2.095"/>
    </inkml:context>
    <inkml:brush xml:id="br0">
      <inkml:brushProperty name="width" value="0.05" units="cm"/>
      <inkml:brushProperty name="height" value="0.05" units="cm"/>
    </inkml:brush>
  </inkml:definitions>
  <inkml:trace contextRef="#ctx0" brushRef="#br0">118 0 14856 0 0,'0'0'332'0'0,"0"0"50"0"0,0 0 26 0 0,-8 4 87 0 0,-17 9-295 0 0,22-13-47 0 0,1 2 1 0 0,0-1-1 0 0,0 0 0 0 0,0 0 1 0 0,0 1-1 0 0,0-1 0 0 0,0 1 1 0 0,0 0-1 0 0,0-1 0 0 0,0 1 0 0 0,1 0 1 0 0,-2 1-154 0 0,-10 11 883 0 0,9-10-719 0 0,0 1 1 0 0,0-1-1 0 0,1 1 0 0 0,-1 0 0 0 0,1 0 1 0 0,0 0-1 0 0,-1 2-164 0 0,1-1 103 0 0,1 1-1 0 0,-1 0 1 0 0,1 0-1 0 0,0 0 1 0 0,1 0 0 0 0,0 0-1 0 0,0 0 1 0 0,0 1-1 0 0,1-1 1 0 0,0 0-1 0 0,1 0 1 0 0,-1 1 0 0 0,1-1-1 0 0,1 0 1 0 0,-1 0-1 0 0,1 0 1 0 0,3 5-103 0 0,-1-4 54 0 0,0 0 0 0 0,1 0 0 0 0,0 0 0 0 0,1-1 0 0 0,0 0 0 0 0,0 0 0 0 0,0 0 0 0 0,1-1 0 0 0,0 0 0 0 0,0 0 0 0 0,0-1 1 0 0,1 0-1 0 0,0 0 0 0 0,0-1 0 0 0,8 3-54 0 0,-12-5-18 0 0,1-1 1 0 0,0 0-1 0 0,-1 0 1 0 0,1 0 0 0 0,0-1-1 0 0,0 1 1 0 0,-1-1-1 0 0,1-1 1 0 0,0 1 0 0 0,0 0-1 0 0,3-2 18 0 0,5-1-491 0 0,-1 0 0 0 0,1-1-1 0 0,6-3 492 0 0,25-14-6571 0 0,-20 4 163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2.446"/>
    </inkml:context>
    <inkml:brush xml:id="br0">
      <inkml:brushProperty name="width" value="0.05" units="cm"/>
      <inkml:brushProperty name="height" value="0.05" units="cm"/>
    </inkml:brush>
  </inkml:definitions>
  <inkml:trace contextRef="#ctx0" brushRef="#br0">36 1 10944 0 0,'-7'10'1164'0'0,"4"-7"-936"0"0,1 0-1 0 0,-1 0 1 0 0,1 0 0 0 0,0 0 0 0 0,0 0 0 0 0,0 1 0 0 0,0-1 0 0 0,1 1 0 0 0,-1 0 0 0 0,1-1 0 0 0,0 1 0 0 0,0 0 0 0 0,1-1 0 0 0,-1 1 0 0 0,0 1-228 0 0,0 7 993 0 0,0 1 1 0 0,1-1 0 0 0,0 1 0 0 0,1 1-994 0 0,6 37 1401 0 0,3 1 1 0 0,1-2-1 0 0,11 28-1401 0 0,-9-40 648 0 0,15 31-648 0 0,-5-16 193 0 0,2 3-84 0 0,3-1 1 0 0,19 26-110 0 0,-22-38-81 0 0,19 25-3101 0 0,-32-52-4633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2.792"/>
    </inkml:context>
    <inkml:brush xml:id="br0">
      <inkml:brushProperty name="width" value="0.05" units="cm"/>
      <inkml:brushProperty name="height" value="0.05" units="cm"/>
    </inkml:brush>
  </inkml:definitions>
  <inkml:trace contextRef="#ctx0" brushRef="#br0">83 1 14568 0 0,'0'0'320'0'0,"0"0"64"0"0,0 0 8 0 0,0 0 24 0 0,-4 0-328 0 0,-8 3-88 0 0,3-3 0 0 0,2 0 0 0 0,-4 0 88 0 0,-1 0 0 0 0,3 0-1 0 0,2-3-4462 0 0,-5 3-889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3.141"/>
    </inkml:context>
    <inkml:brush xml:id="br0">
      <inkml:brushProperty name="width" value="0.05" units="cm"/>
      <inkml:brushProperty name="height" value="0.05" units="cm"/>
    </inkml:brush>
  </inkml:definitions>
  <inkml:trace contextRef="#ctx0" brushRef="#br0">1 0 11976 0 0,'0'0'922'0'0,"8"15"420"0"0,-1-4-177 0 0,-1-1 0 0 0,-1 1 0 0 0,1 0 0 0 0,-2 1 0 0 0,2 6-1165 0 0,-1-4 437 0 0,1 1 0 0 0,0-1 1 0 0,8 12-438 0 0,-2-5 220 0 0,-4-8-54 0 0,0 0-1 0 0,5 5-165 0 0,-11-15 9 0 0,1 0 0 0 0,-1 0 1 0 0,1-1-1 0 0,-1 1 0 0 0,1-1 1 0 0,0 0-1 0 0,0 0 0 0 0,0 0 0 0 0,0 0 1 0 0,0 0-1 0 0,0-1 0 0 0,3 2-9 0 0,-3-3-8 0 0,0 1 0 0 0,-1-1 0 0 0,1 0-1 0 0,0 0 1 0 0,0 0 0 0 0,0 0 0 0 0,0-1-1 0 0,0 1 1 0 0,-1-1 0 0 0,1 1 0 0 0,0-1-1 0 0,0 0 1 0 0,-1 0 0 0 0,1 0 0 0 0,0-1-1 0 0,0 0 9 0 0,2 0 4 0 0,-1-1-1 0 0,-1 1 1 0 0,1-1-1 0 0,0 0 0 0 0,-1 0 1 0 0,1 0-1 0 0,-1-1 1 0 0,0 1-1 0 0,3-5-3 0 0,7-10 15 0 0,-9 13-34 0 0,0 0-1 0 0,0-1 1 0 0,-1 1 0 0 0,0-1 0 0 0,1-1 19 0 0,39-111-178 0 0,-42 113 178 0 0,0 3 0 0 0,-1 0 0 0 0,1 0 0 0 0,0 1 0 0 0,0-1 0 0 0,-1 1 0 0 0,1-1 0 0 0,0 1 0 0 0,0-1 0 0 0,1 1 0 0 0,-1-1 0 0 0,0 1 0 0 0,0 0 0 0 0,2-1 0 0 0,-3 1 5 0 0,1 1-1 0 0,0-1 1 0 0,0 1-1 0 0,0 0 1 0 0,-1-1-1 0 0,1 1 0 0 0,0 0 1 0 0,0 0-1 0 0,0 0 1 0 0,0 0-1 0 0,0-1 1 0 0,0 1-1 0 0,-1 0 1 0 0,1 0-1 0 0,0 1 1 0 0,0-1-1 0 0,0 0 0 0 0,0 0 1 0 0,0 0-1 0 0,0 1 1 0 0,-1-1-1 0 0,1 0 1 0 0,0 1-1 0 0,0-1 1 0 0,-1 1-1 0 0,1-1 1 0 0,0 1-1 0 0,0-1 0 0 0,-1 1 1 0 0,1-1-1 0 0,0 1 1 0 0,-1 0-1 0 0,1-1 1 0 0,-1 1-5 0 0,23 24 244 0 0,-22-25-238 0 0,42 66 512 0 0,-21-38-440 0 0,-15-18-56 0 0,0-1 0 0 0,1 0 1 0 0,0 0-1 0 0,6 5-22 0 0,-11-12-28 0 0,1 1 1 0 0,-1-1-1 0 0,1 1 1 0 0,0-1-1 0 0,0-1 1 0 0,0 1-1 0 0,0 0 0 0 0,0-1 1 0 0,0 0-1 0 0,0 0 1 0 0,0 0-1 0 0,0 0 1 0 0,0-1-1 0 0,1 1 1 0 0,0-1 27 0 0,62-4-3419 0 0,-47 0 1004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3.529"/>
    </inkml:context>
    <inkml:brush xml:id="br0">
      <inkml:brushProperty name="width" value="0.05" units="cm"/>
      <inkml:brushProperty name="height" value="0.05" units="cm"/>
    </inkml:brush>
  </inkml:definitions>
  <inkml:trace contextRef="#ctx0" brushRef="#br0">174 155 8264 0 0,'0'0'374'0'0,"-1"-7"133"0"0,1 5-546 0 0,-2-7 447 0 0,-1 0 0 0 0,0 0 0 0 0,0 1-1 0 0,-1-1 1 0 0,0 1 0 0 0,-1 0 0 0 0,-4-7-408 0 0,-6-6 935 0 0,11 14-583 0 0,-1 0 0 0 0,0 0 0 0 0,0 1 0 0 0,-5-5-352 0 0,9 10 95 0 0,0 0 0 0 0,0 0 0 0 0,-1 0 0 0 0,1 0 0 0 0,0 0 0 0 0,-1 0 0 0 0,1 0 0 0 0,-1 1 0 0 0,1-1 0 0 0,-1 0 0 0 0,1 1 0 0 0,-1-1 0 0 0,1 1 0 0 0,-1 0 0 0 0,1-1 0 0 0,-1 1 0 0 0,0 0 0 0 0,1 0 0 0 0,-1 0 0 0 0,1 0 0 0 0,-1 0 0 0 0,0 1 0 0 0,1-1 0 0 0,-1 0 0 0 0,0 1-95 0 0,-1 0 147 0 0,1 1 0 0 0,-1-1 0 0 0,1 1 0 0 0,0-1-1 0 0,0 1 1 0 0,0 0 0 0 0,-1 0 0 0 0,1 0-1 0 0,1 0 1 0 0,-1 0 0 0 0,0 0 0 0 0,1 1 0 0 0,-1-1-1 0 0,0 2-146 0 0,-16 37 1236 0 0,16-37-1133 0 0,1 0-46 0 0,0 1 1 0 0,0-1 0 0 0,0 0 0 0 0,0 1-1 0 0,1-1 1 0 0,0 1 0 0 0,0-1 0 0 0,0 1-58 0 0,-1 18 186 0 0,1-19-158 0 0,0 1 1 0 0,0-1-1 0 0,0 1 1 0 0,1-1-1 0 0,-1 1 1 0 0,1-1 0 0 0,0 0-1 0 0,0 1 1 0 0,1-1-1 0 0,-1 0 1 0 0,1 0-1 0 0,2 3-28 0 0,1 0 11 0 0,-5-6-9 0 0,0-1-1 0 0,1 1 1 0 0,-1-1-1 0 0,0 0 1 0 0,1 1 0 0 0,-1-1-1 0 0,0 0 1 0 0,1 1-1 0 0,-1-1 1 0 0,1 0 0 0 0,-1 0-1 0 0,0 1 1 0 0,1-1 0 0 0,-1 0-1 0 0,1 0 1 0 0,-1 0-1 0 0,1 0 1 0 0,-1 0 0 0 0,1 0-1 0 0,-1 0 1 0 0,1 0-1 0 0,-1 0 1 0 0,1 0 0 0 0,-1 0-1 0 0,1 0 1 0 0,-1 0-1 0 0,1 0 1 0 0,-1 0 0 0 0,1 0-1 0 0,-1 0 1 0 0,0 0-2 0 0,2-1 3 0 0,0 1-9 0 0,1 0-1 0 0,-1 0 0 0 0,1-1 1 0 0,0 1-1 0 0,-1-1 1 0 0,0 0-1 0 0,1 1 0 0 0,-1-1 1 0 0,1 0-1 0 0,-1 0 0 0 0,0-1 1 0 0,0 1-1 0 0,2-1 7 0 0,2-3-7 0 0,-1 0-1 0 0,1 0 1 0 0,-1 0 0 0 0,0-1 7 0 0,11-12-47 0 0,4-3-25 0 0,8-10 25 0 0,-26 29 44 0 0,0 1-1 0 0,-1-1 1 0 0,1 1 0 0 0,0 0 0 0 0,0 0-1 0 0,0 0 1 0 0,0 0 0 0 0,0 0-1 0 0,0 0 1 0 0,0 0 0 0 0,0 1 0 0 0,1-1-1 0 0,-1 1 1 0 0,0-1 0 0 0,1 1 3 0 0,-2 0 29 0 0,1 1 1 0 0,-1-1-1 0 0,1 1 1 0 0,-1 0-1 0 0,0-1 1 0 0,1 1-1 0 0,-1 0 1 0 0,0 0-1 0 0,0 0 1 0 0,0 0-1 0 0,0 0 1 0 0,0 0-1 0 0,0 0 1 0 0,0 0 0 0 0,0 0-1 0 0,0 0 1 0 0,0 1-1 0 0,0-1 1 0 0,-1 0-1 0 0,1 1 1 0 0,0-1-1 0 0,-1 1 1 0 0,1 0-30 0 0,4 7 233 0 0,6 6 167 0 0,-8-10-286 0 0,1 0 1 0 0,-1 0-1 0 0,1 0 0 0 0,-1 1 1 0 0,-1-1-1 0 0,3 6-114 0 0,-3-5 26 0 0,1 1-1 0 0,-1-1 0 0 0,1 1 0 0 0,1-1 0 0 0,-1 0 1 0 0,1-1-1 0 0,0 1 0 0 0,1 0 0 0 0,-1-1 0 0 0,2 1-25 0 0,4 0 0 0 0,-6-5-113 0 0,-1-1 0 0 0,1 1 0 0 0,-1-1-1 0 0,1 0 1 0 0,0 0 0 0 0,-1 0 0 0 0,1 0-1 0 0,-1 0 1 0 0,1-1 0 0 0,-1 0 0 0 0,1 0-1 0 0,-1 0 1 0 0,1 0 0 0 0,-1 0 0 0 0,0-1-1 0 0,1 0 1 0 0,-1 1 113 0 0,-1-1-633 0 0,0 0 0 0 0,0 0 0 0 0,0 0 0 0 0,0 0-1 0 0,0 0 1 0 0,0 0 0 0 0,0 0 0 0 0,1-3 633 0 0,-1 1-1553 0 0,9-10-4711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3.920"/>
    </inkml:context>
    <inkml:brush xml:id="br0">
      <inkml:brushProperty name="width" value="0.05" units="cm"/>
      <inkml:brushProperty name="height" value="0.05" units="cm"/>
    </inkml:brush>
  </inkml:definitions>
  <inkml:trace contextRef="#ctx0" brushRef="#br0">96 155 4144 0 0,'-7'-19'-225'0'0,"5"10"1391"0"0,-1 0 0 0 0,-1 0 0 0 0,0 1 1 0 0,-4-7-1167 0 0,7 13 246 0 0,0 1 0 0 0,1-1 0 0 0,-1 1 0 0 0,-1 0 1 0 0,1-1-1 0 0,0 1 0 0 0,0 0 0 0 0,0 0 0 0 0,-1 0 0 0 0,1 0 1 0 0,0 0-1 0 0,-1 0 0 0 0,1 0 0 0 0,-1 0 0 0 0,1 1 0 0 0,-1-1 1 0 0,1 0-1 0 0,-1 1 0 0 0,0 0 0 0 0,1-1 0 0 0,-1 1 0 0 0,0 0 1 0 0,1 0-1 0 0,-1 0 0 0 0,0 0 0 0 0,1 0 0 0 0,-2 0-246 0 0,1 1 142 0 0,1-1 0 0 0,0 1 0 0 0,0-1 0 0 0,0 1 0 0 0,0 0 0 0 0,0-1 0 0 0,0 1 0 0 0,0 0 0 0 0,0 0 0 0 0,0 0 0 0 0,0 0 0 0 0,0 0 0 0 0,1 0 0 0 0,-1 0 0 0 0,0 0 1 0 0,1 0-1 0 0,-1 0 0 0 0,1 0 0 0 0,-1 1 0 0 0,1-1-142 0 0,-8 25 1771 0 0,7-13-1169 0 0,0-1-1 0 0,1 1 1 0 0,1-1-1 0 0,0 1 1 0 0,2 8-602 0 0,15 63 1444 0 0,-12-60-1183 0 0,14 44 111 0 0,14 30-372 0 0,-5-16 142 0 0,-18-54-104 0 0,1 0-1 0 0,14 21-37 0 0,7 17-15 0 0,-28-57-246 0 0,0 1 1 0 0,0-1 0 0 0,1 0 0 0 0,0 0 0 0 0,1-1-1 0 0,0 0 1 0 0,7 7 260 0 0,-13-14-158 0 0,0 0-1 0 0,-1 0 1 0 0,1-1 0 0 0,0 1-1 0 0,-1 0 1 0 0,1-1-1 0 0,0 1 1 0 0,0-1-1 0 0,0 1 1 0 0,0-1-1 0 0,-1 1 1 0 0,1-1-1 0 0,0 0 1 0 0,0 1 0 0 0,0-1-1 0 0,0 0 1 0 0,0 0-1 0 0,0 1 1 0 0,0-1-1 0 0,0 0 1 0 0,0 0-1 0 0,0 0 1 0 0,0 0 0 0 0,0 0-1 0 0,0-1 1 0 0,0 1-1 0 0,0 0 1 0 0,0 0-1 0 0,0-1 1 0 0,0 1-1 0 0,0-1 159 0 0,10-5-1644 0 0</inkml:trace>
  <inkml:trace contextRef="#ctx0" brushRef="#br0" timeOffset="1">305 113 5064 0 0,'-1'-16'593'0'0,"0"1"0"0"0,-2 0 0 0 0,0 0 0 0 0,-3-8-593 0 0,0-5 5850 0 0,6 34-457 0 0,4 37-3690 0 0,0-10-721 0 0,2-1 0 0 0,2 0 0 0 0,8 23-982 0 0,40 93 873 0 0,-7-18-516 0 0,9 31-140 0 0,-54-154-215 0 0,-1 1 0 0 0,1-1 0 0 0,0 1 0 0 0,6 5-2 0 0,8 17-138 0 0,-17-28 74 0 0,0 0 1 0 0,-1-1-1 0 0,1 0 1 0 0,0 1 0 0 0,0-1-1 0 0,0 1 1 0 0,0-1-1 0 0,0 0 1 0 0,0 0 0 0 0,1 0-1 0 0,-1 0 1 0 0,0 0 0 0 0,1 0-1 0 0,-1 0 1 0 0,1 0-1 0 0,-1 0 1 0 0,1 0 0 0 0,-1-1-1 0 0,1 1 1 0 0,-1-1 63 0 0,3 1-538 0 0,0-1-1 0 0,0 0 1 0 0,0 0 0 0 0,0 0-1 0 0,0 0 1 0 0,0 0 0 0 0,3-2 538 0 0,16-2-7257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4.623"/>
    </inkml:context>
    <inkml:brush xml:id="br0">
      <inkml:brushProperty name="width" value="0.05" units="cm"/>
      <inkml:brushProperty name="height" value="0.05" units="cm"/>
    </inkml:brush>
  </inkml:definitions>
  <inkml:trace contextRef="#ctx0" brushRef="#br0">1 0 8288 0 0,'0'8'756'0'0,"19"44"604"0"0,-4 2 2686 0 0,-9-37-3501 0 0,1 1-1 0 0,0-1 1 0 0,6 8-545 0 0,21 40 346 0 0,6 4 135 0 0,-38-67-467 0 0,-1 0-1 0 0,1 0 1 0 0,-1 0-1 0 0,1-1 1 0 0,0 1-1 0 0,0-1 1 0 0,-1 1-1 0 0,1-1 0 0 0,0 0 1 0 0,1 1-1 0 0,-1-1 1 0 0,0 0-1 0 0,0-1 1 0 0,0 1-1 0 0,1 0 1 0 0,0 0-14 0 0,-2-1 2 0 0,1 0 1 0 0,-1 1-1 0 0,1-1 1 0 0,-1 0-1 0 0,1 0 1 0 0,-1 0-1 0 0,1 0 1 0 0,0 0-1 0 0,-1-1 1 0 0,1 1-1 0 0,-1 0 1 0 0,0-1-1 0 0,1 1 1 0 0,-1-1-1 0 0,1 1 1 0 0,-1-1-1 0 0,0 0 0 0 0,1 0 1 0 0,-1 1-1 0 0,0-1 1 0 0,0 0-1 0 0,1 0 1 0 0,-1 0-1 0 0,0 0 1 0 0,0-1-1 0 0,0 1-2 0 0,17-22 0 0 0,-11 15 0 0 0,0-1 0 0 0,-1 0 0 0 0,0 0 0 0 0,0-1 0 0 0,-1 0 0 0 0,3-7 0 0 0,9-33 376 0 0,-2-1-1 0 0,0-10-375 0 0,0 19 325 0 0,-15 41-158 0 0,0 1 32 0 0,0 0 7 0 0,0 0 12 0 0,1 0-162 0 0,1 1 1 0 0,-1-1-1 0 0,0 0 1 0 0,1 1-1 0 0,-1-1 1 0 0,0 1 0 0 0,1-1-1 0 0,-1 1 1 0 0,0-1-1 0 0,0 1 1 0 0,0 0-1 0 0,0 0 1 0 0,0 0-1 0 0,0 0 1 0 0,0-1-1 0 0,0 1 1 0 0,0 1 0 0 0,0-1-1 0 0,0 0 1 0 0,0 0-1 0 0,-1 0 1 0 0,1 0-1 0 0,0 1-56 0 0,2 5 212 0 0,0 0 0 0 0,0 0 0 0 0,1 6-212 0 0,-2-6 122 0 0,12 36 383 0 0,17 47 508 0 0,14 26-1013 0 0,-30-77 266 0 0,8 31-266 0 0,-3-8 100 0 0,-9-24-58 0 0,-2 0 0 0 0,-1 0 1 0 0,-1 13-43 0 0,2 4 45 0 0,-4-26-36 0 0,-2 1-1 0 0,-1-1 1 0 0,-1 1-1 0 0,-3 23-8 0 0,1-39 4 0 0,-1 0 0 0 0,0 0 0 0 0,-1 0-1 0 0,-1 0 1 0 0,0-1 0 0 0,-1 0 0 0 0,0 0 0 0 0,-1 0 0 0 0,0 0-1 0 0,-1-1 1 0 0,-1 1-4 0 0,3-7 42 0 0,0 0 0 0 0,0 0 0 0 0,-1 0 1 0 0,1-1-1 0 0,-1 1 0 0 0,-1-1 0 0 0,1-1 0 0 0,-1 1 0 0 0,1-1 0 0 0,-1 0 0 0 0,-6 2-42 0 0,7-4-162 0 0,1 0 0 0 0,-1-1-1 0 0,1 1 1 0 0,-1-1 0 0 0,0 0 0 0 0,0-1 0 0 0,-3 1 162 0 0,5-1-679 0 0,-1-1 0 0 0,0 1 0 0 0,0-1 1 0 0,0 0-1 0 0,1 0 0 0 0,-1 0 1 0 0,1 0-1 0 0,-1-1 0 0 0,-1-1 679 0 0,-20-13-7082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5.311"/>
    </inkml:context>
    <inkml:brush xml:id="br0">
      <inkml:brushProperty name="width" value="0.05" units="cm"/>
      <inkml:brushProperty name="height" value="0.05" units="cm"/>
    </inkml:brush>
  </inkml:definitions>
  <inkml:trace contextRef="#ctx0" brushRef="#br0">1 77 10800 0 0,'0'4'1149'0'0,"3"1"-1018"0"0,0 0 476 0 0,-1 0-1 0 0,0 0 1 0 0,0-1 0 0 0,0 2 0 0 0,0 3-607 0 0,5 14 1014 0 0,-4-7-603 0 0,-3-15-389 0 0,0 1 0 0 0,1 0 0 0 0,-1 0 0 0 0,0-1-1 0 0,1 1 1 0 0,-1 0 0 0 0,1-1 0 0 0,0 1 0 0 0,-1 0 0 0 0,1 0-22 0 0,26 51 434 0 0,-20-37-180 0 0,1 0-1 0 0,0-1 1 0 0,1 0 0 0 0,11 13-254 0 0,-19-27 8 0 0,0 0 0 0 0,0 0 0 0 0,0 0 0 0 0,0 0 0 0 0,1 0 0 0 0,-1 0 0 0 0,0 0 0 0 0,0-1 0 0 0,1 1 0 0 0,-1-1 0 0 0,0 1 0 0 0,1 0 0 0 0,-1-1 0 0 0,1 0 0 0 0,-1 1 0 0 0,1-1 0 0 0,-1 0 0 0 0,0 0 0 0 0,1 0 0 0 0,-1 0 0 0 0,1 0 0 0 0,-1 0 0 0 0,1 0 0 0 0,-1-1 0 0 0,1 1 0 0 0,-1 0 0 0 0,1-1 0 0 0,-1 1 0 0 0,0-1 0 0 0,1 0 0 0 0,-1 1 0 0 0,0-1 0 0 0,0 0-1 0 0,1 0 1 0 0,-1 0-8 0 0,7-5 14 0 0,-1 1-1 0 0,0-1 1 0 0,0-1-1 0 0,-1 1 1 0 0,1-3-14 0 0,-6 9 3 0 0,10-14-1 0 0,-1 0 0 0 0,-1-1 0 0 0,0 0 0 0 0,-1-1 0 0 0,0 0-2 0 0,12-23 0 0 0,-11 19 1 0 0,0 0-1 0 0,-1-1 0 0 0,-1 0 0 0 0,3-8 10 0 0,-9 25 22 0 0,1 1-1 0 0,-1 0 1 0 0,1 0-1 0 0,0 0 1 0 0,0 0 0 0 0,0 0-1 0 0,0 0 1 0 0,0 1-1 0 0,0-1 1 0 0,1 1-1 0 0,0-1 1 0 0,-1 1 0 0 0,2-1-32 0 0,-3 3 32 0 0,0-1 1 0 0,1 0-1 0 0,-1 1 1 0 0,0-1-1 0 0,1 1 1 0 0,-1-1-1 0 0,0 1 1 0 0,1-1 0 0 0,-1 1-1 0 0,0 0 1 0 0,1 0-1 0 0,-1 0 1 0 0,1 0-1 0 0,-1 0 1 0 0,0 0-1 0 0,1 0 1 0 0,-1 0 0 0 0,1 1-1 0 0,-1-1 1 0 0,0 0-1 0 0,1 1 1 0 0,-1-1-1 0 0,0 1 1 0 0,1-1-1 0 0,-1 1 1 0 0,0 0 0 0 0,0 0-1 0 0,0 0 1 0 0,0-1-1 0 0,0 1 1 0 0,0 0-1 0 0,0 0 1 0 0,0 0-1 0 0,0 1-32 0 0,5 3 119 0 0,-1 1-1 0 0,1 0 0 0 0,-1 1 0 0 0,-1-1 0 0 0,0 1 1 0 0,0 0-1 0 0,0 0 0 0 0,0 0 0 0 0,-1 1-118 0 0,47 160 576 0 0,-49-164-595 0 0,-1-3 10 0 0,0 0-1 0 0,0 0 1 0 0,0 1-1 0 0,1-1 0 0 0,-1 0 1 0 0,0 0-1 0 0,1 0 0 0 0,-1 0 1 0 0,1 0-1 0 0,-1 0 1 0 0,1 0-1 0 0,0 0 0 0 0,-1 0 1 0 0,1 0-1 0 0,0 0 1 0 0,0 0-1 0 0,0 0 0 0 0,0-1 1 0 0,0 1-1 0 0,0 0 1 0 0,0 0-1 0 0,0-1 0 0 0,1 1 10 0 0,-2-1-46 0 0,0 0-1 0 0,0 1 0 0 0,1-1 1 0 0,-1 0-1 0 0,0 0 0 0 0,1 0 1 0 0,-1 0-1 0 0,0 0 0 0 0,1 0 1 0 0,-1 0-1 0 0,0 0 0 0 0,1 0 1 0 0,-1 0-1 0 0,0 0 0 0 0,1 0 1 0 0,-1 0-1 0 0,0 0 1 0 0,0 0-1 0 0,1 0 0 0 0,-1 0 1 0 0,0-1-1 0 0,1 1 0 0 0,-1 0 1 0 0,0 0-1 0 0,0 0 0 0 0,1 0 1 0 0,-1-1-1 0 0,0 1 47 0 0,4-2-610 0 0,6-1-506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5.668"/>
    </inkml:context>
    <inkml:brush xml:id="br0">
      <inkml:brushProperty name="width" value="0.05" units="cm"/>
      <inkml:brushProperty name="height" value="0.05" units="cm"/>
    </inkml:brush>
  </inkml:definitions>
  <inkml:trace contextRef="#ctx0" brushRef="#br0">53 4 6912 0 0,'0'0'314'0'0,"-9"-3"116"0"0,5 2-240 0 0,4 1 798 0 0,-25 4 3975 0 0,23-4-4203 0 0,2 0-31 0 0,0 2-74 0 0,-5 7-262 0 0,4-8-356 0 0,0 1 1 0 0,0-1-1 0 0,0 1 0 0 0,1-1 1 0 0,-1 1-1 0 0,0-1 0 0 0,1 1 1 0 0,-1-1-1 0 0,1 1 0 0 0,0 0 1 0 0,-1-1-1 0 0,1 2-37 0 0,0 9 203 0 0,0 6 219 0 0,1 0-1 0 0,1 3-421 0 0,-2-15 3 0 0,1 0 0 0 0,1 0 0 0 0,-1-1 0 0 0,1 1 0 0 0,0-1 1 0 0,0 1-1 0 0,1-1 0 0 0,2 4-3 0 0,25 38-49 0 0,-13-22 116 0 0,-1 1 0 0 0,11 26-67 0 0,-19-36 31 0 0,3 8 88 0 0,-1 2 0 0 0,1 4-119 0 0,-8-22 41 0 0,-2-1 1 0 0,1 0 0 0 0,-1 1-1 0 0,0-1 1 0 0,0 1 0 0 0,-1-1-1 0 0,0 1 1 0 0,0-1 0 0 0,-1 1-1 0 0,0 2-41 0 0,0-7 0 0 0,1 1 0 0 0,-1-1 0 0 0,0 1 0 0 0,0-1 0 0 0,-1 0 0 0 0,1 0 0 0 0,-1 1 0 0 0,0-1 0 0 0,1 0 0 0 0,-1 0 0 0 0,0-1 0 0 0,-1 1 0 0 0,1 0 0 0 0,-1-1 0 0 0,1 1 0 0 0,-1-1 0 0 0,0 0 0 0 0,1 0 0 0 0,-4 1 0 0 0,6-2 1 0 0,-1-1 0 0 0,1 0-1 0 0,-1 0 1 0 0,1 1 0 0 0,-1-1-1 0 0,1 0 1 0 0,-1 0 0 0 0,1 0-1 0 0,-1 0 1 0 0,1 1 0 0 0,-1-1-1 0 0,0 0 1 0 0,1 0-1 0 0,-1 0 1 0 0,1 0 0 0 0,-1-1-1 0 0,0 1 1 0 0,1 0 0 0 0,-1 0-1 0 0,1 0 1 0 0,-1 0 0 0 0,1 0-1 0 0,-1-1 1 0 0,1 1 0 0 0,-1 0-1 0 0,1-1 1 0 0,-1 1-1 0 0,1 0 1 0 0,-1-1 0 0 0,1 1-1 0 0,-1 0 1 0 0,1-1 0 0 0,0 1-1 0 0,-1-1 1 0 0,1 1 0 0 0,0-1-1 0 0,-1 1 1 0 0,1-1-1 0 0,-1-1-38 0 0,0 1 0 0 0,0-1 0 0 0,0 0 0 0 0,1 0 0 0 0,-1 1 0 0 0,0-1 0 0 0,1 0 0 0 0,0 0 0 0 0,-1 0-1 0 0,1-2 39 0 0,0-6-372 0 0,0-4-4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16.050"/>
    </inkml:context>
    <inkml:brush xml:id="br0">
      <inkml:brushProperty name="width" value="0.05" units="cm"/>
      <inkml:brushProperty name="height" value="0.05" units="cm"/>
    </inkml:brush>
  </inkml:definitions>
  <inkml:trace contextRef="#ctx0" brushRef="#br0">335 313 11144 0 0,'1'2'61'0'0,"0"0"0"0"0,0 0 0 0 0,0 0 0 0 0,0 0 0 0 0,0 0 0 0 0,-1 1 0 0 0,1-1 0 0 0,-1 0 0 0 0,1 0 0 0 0,-1 1 1 0 0,0-1-1 0 0,0 0 0 0 0,0 0 0 0 0,0 1 0 0 0,0-1 0 0 0,0 0 0 0 0,-1 1 0 0 0,1-1 0 0 0,-1 0 0 0 0,0 0 0 0 0,0 2-61 0 0,-3 3 238 0 0,1 0-1 0 0,-2 0 0 0 0,1-1 1 0 0,-1 1-1 0 0,0-1 0 0 0,0 0 1 0 0,0-1-1 0 0,-1 1 0 0 0,0-1 1 0 0,0 0-1 0 0,-1 0 0 0 0,1-1 1 0 0,-1 0-238 0 0,-1 2 148 0 0,0-1 1 0 0,1-1 0 0 0,-1 0 0 0 0,-1 0-1 0 0,1 0 1 0 0,-1-1 0 0 0,1 0 0 0 0,-1-1-1 0 0,0 0 1 0 0,0 0 0 0 0,0-1 0 0 0,-8 1-149 0 0,12-2 63 0 0,1 0 0 0 0,-1-1 0 0 0,1 1 0 0 0,0-1 0 0 0,-1 0 0 0 0,1 0 1 0 0,0-1-1 0 0,-1 1 0 0 0,1-1 0 0 0,0 0 0 0 0,0 0 0 0 0,0 0 0 0 0,1 0 0 0 0,-1-1 0 0 0,0 0 1 0 0,1 1-1 0 0,0-1 0 0 0,-1-1 0 0 0,1 1 0 0 0,0 0 0 0 0,0-2-63 0 0,-4-5 68 0 0,0 0 0 0 0,1 0 0 0 0,1 0 0 0 0,0-1 0 0 0,0 0 0 0 0,1 1 0 0 0,0-2 0 0 0,-1-5-68 0 0,1-3 120 0 0,1 0 1 0 0,0 0-1 0 0,1 0 0 0 0,1-12-120 0 0,3 10 89 0 0,0 0 0 0 0,2 1-1 0 0,0 0 1 0 0,1-1-89 0 0,-2 13-13 0 0,1-1-1 0 0,0 1 1 0 0,0 0-1 0 0,1 1 1 0 0,6-9 13 0 0,-3 3 0 0 0,-5 9-2 0 0,0 1 0 0 0,1 0-1 0 0,-1 1 1 0 0,1-1-1 0 0,0 1 1 0 0,0-1-1 0 0,0 1 1 0 0,0 0 0 0 0,1 0-1 0 0,0 0 3 0 0,-3 2-2 0 0,0 1 0 0 0,-1-1 0 0 0,1 0 0 0 0,0 0 0 0 0,0 1 0 0 0,0-1 0 0 0,0 1 0 0 0,0 0 0 0 0,0-1 0 0 0,0 1 0 0 0,0 0 0 0 0,2 0 2 0 0,-3 1 3 0 0,0-1-1 0 0,0 0 1 0 0,0 1 0 0 0,0-1-1 0 0,0 0 1 0 0,0 1 0 0 0,0-1-1 0 0,0 1 1 0 0,0 0 0 0 0,0-1-1 0 0,0 1 1 0 0,0 0 0 0 0,-1 0 0 0 0,1-1-1 0 0,0 1 1 0 0,0 0 0 0 0,-1 0-1 0 0,1 0 1 0 0,-1 0 0 0 0,1 0-1 0 0,0 0 1 0 0,-1 0 0 0 0,1 1-3 0 0,0 4 9 0 0,0 1 1 0 0,0 0-1 0 0,-1 0 1 0 0,0 0-1 0 0,0 0 1 0 0,-1 0-1 0 0,-1 6-9 0 0,1-5-110 0 0,-1 0 0 0 0,0-1 0 0 0,-1 1 0 0 0,0 0 0 0 0,0-1 0 0 0,-3 5 110 0 0,-2 4-349 0 0,5-11 149 0 0,0-1-1 0 0,1 0 1 0 0,-1 0 0 0 0,-1 0-1 0 0,0 1 201 0 0,0 0-459 0 0,-8 9-734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7:39.398"/>
    </inkml:context>
    <inkml:brush xml:id="br0">
      <inkml:brushProperty name="width" value="0.2" units="cm"/>
      <inkml:brushProperty name="height" value="0.2" units="cm"/>
      <inkml:brushProperty name="color" value="#D76761"/>
    </inkml:brush>
  </inkml:definitions>
  <inkml:trace contextRef="#ctx0" brushRef="#br0">5434 1 6504 0 0,'2'0'298'0'0,"16"4"100"0"0,-8-2-105 0 0,0 0-1 0 0,0 1 1 0 0,0 0-1 0 0,8 4-292 0 0,-4-5 1184 0 0,-8-2 3606 0 0,-10 2-4664 0 0,0 0 0 0 0,0 0 1 0 0,0-1-1 0 0,0 1 1 0 0,0-1-1 0 0,-1 0 0 0 0,1-1 1 0 0,-4 1-127 0 0,-41 2 653 0 0,5-2-181 0 0,-65 14 190 0 0,-66 6 11 0 0,-39-13-337 0 0,-27 2-216 0 0,5 6 168 0 0,-76-11-288 0 0,1-9 18 0 0,-75-3-60 0 0,223 3 117 0 0,-94 12-75 0 0,-31 6 117 0 0,34 0-117 0 0,219-12 0 0 0,-144 17 11 0 0,92-13 31 0 0,-173 6 53 0 0,137-10 97 0 0,-117 17-192 0 0,87-4 66 0 0,60-7-36 0 0,-21-1 100 0 0,-70-8-130 0 0,65-1 48 0 0,73 1-36 0 0,-8-4-12 0 0,8 1 62 0 0,-10 1-62 0 0,-1 5 0 0 0,-26 5 0 0 0,15-2 0 0 0,29-3 0 0 0,-16 4 0 0 0,-54 5 0 0 0,94-8 28 0 0,-1 1-1 0 0,-11 4-27 0 0,10-3 9 0 0,-14-1-9 0 0,-30-3 64 0 0,2-1-124 0 0,51 2 113 0 0,8-1-129 0 0,-1-1 0 0 0,0 1 1 0 0,0-1-1 0 0,0 0 0 0 0,0 1 0 0 0,1-1 0 0 0,-1 0 1 0 0,0 1-1 0 0,0-1 0 0 0,0 0 0 0 0,0 0 0 0 0,0 0 0 0 0,0 0 1 0 0,0 0-1 0 0,0 0 0 0 0,0 0 0 0 0,0 0 0 0 0,0 0 76 0 0,1 0-6499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22.452"/>
    </inkml:context>
    <inkml:brush xml:id="br0">
      <inkml:brushProperty name="width" value="0.05" units="cm"/>
      <inkml:brushProperty name="height" value="0.05" units="cm"/>
    </inkml:brush>
  </inkml:definitions>
  <inkml:trace contextRef="#ctx0" brushRef="#br0">3 11 7832 0 0,'0'0'11'0'0,"0"1"0"0"0,0-1 0 0 0,0 0 0 0 0,0 0 0 0 0,1 0 0 0 0,-1 0 0 0 0,0 0 0 0 0,0 0 0 0 0,0 0 0 0 0,0 0 0 0 0,0 0 0 0 0,0 0 0 0 0,0 0 0 0 0,0 0 0 0 0,0 0 0 0 0,0 0 0 0 0,1 0 0 0 0,-1 0 0 0 0,0-1 0 0 0,0 1 0 0 0,0 0 0 0 0,0 0 0 0 0,0 0 0 0 0,0 0 0 0 0,0 0 0 0 0,0 0 0 0 0,0 0 0 0 0,0 0 0 0 0,0 0 0 0 0,0 0 0 0 0,0 0 0 0 0,0 0 0 0 0,1 0 0 0 0,-1 0 0 0 0,0 0 0 0 0,0 0 0 0 0,0-1 0 0 0,0 1 0 0 0,0 0 0 0 0,0 0 0 0 0,0 0 0 0 0,0 0 0 0 0,0 0 0 0 0,0 0 0 0 0,0 0 0 0 0,0 0 0 0 0,0 0 0 0 0,0 0 0 0 0,0-1 0 0 0,0 1 0 0 0,0 0 0 0 0,0 0 0 0 0,0 0 0 0 0,0 0 0 0 0,0 0 0 0 0,0 0 0 0 0,0 0 0 0 0,0 0 0 0 0,0 0 0 0 0,-1 0 0 0 0,1 0 0 0 0,0-1 0 0 0,0 1 0 0 0,0 0 0 0 0,0 0 0 0 0,0 0 0 0 0,0 0 0 0 0,0 0 0 0 0,0 0 0 0 0,0 0-11 0 0,-2-6 1131 0 0,2 5 62 0 0,0 1 58 0 0,-1 0-288 0 0,1 0-816 0 0,0 0 0 0 0,0 0 0 0 0,0 0 0 0 0,0 0 0 0 0,0 0 0 0 0,0 0 0 0 0,1 0 0 0 0,-1 0 0 0 0,0 0 0 0 0,0 0 0 0 0,0 0 0 0 0,0 0 0 0 0,0 0 0 0 0,0 0 0 0 0,0 1 0 0 0,0-1 0 0 0,0 0 0 0 0,0 0 0 0 0,-1 0 0 0 0,1 0 0 0 0,0 0 0 0 0,0 0 0 0 0,0 0 0 0 0,0 0 0 0 0,0 0 0 0 0,0 0 0 0 0,0 0 0 0 0,0 0 0 0 0,0 0 0 0 0,0 0 0 0 0,0 0 0 0 0,0 0 0 0 0,0 0 0 0 0,0 0 0 0 0,0 0 0 0 0,0 0 0 0 0,0 1 0 0 0,0-1 0 0 0,0 0 0 0 0,0 0 0 0 0,0 0 0 0 0,0 0 0 0 0,0 0 0 0 0,0 0 0 0 0,-1 0-1 0 0,1 0 1 0 0,0 0 0 0 0,0 0 0 0 0,0 0 0 0 0,0 0 0 0 0,0 0 0 0 0,0 0 0 0 0,0 0 0 0 0,0 0 0 0 0,0 0 0 0 0,0 0 0 0 0,0 0 0 0 0,0 0 0 0 0,0 0 0 0 0,0-1-147 0 0,5 20 994 0 0,1 0 0 0 0,1-1 0 0 0,1-1 0 0 0,6 12-994 0 0,14 33 604 0 0,-11-20-400 0 0,3 7 114 0 0,0 10-318 0 0,26 74 106 0 0,-39-110-154 0 0,-4-15-58 0 0,0 0 0 0 0,-1 1 0 0 0,0-1 0 0 0,-1 0 0 0 0,1 5 106 0 0,-7-45-1923 0 0,2 15 202 0 0,-1 2-41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22.851"/>
    </inkml:context>
    <inkml:brush xml:id="br0">
      <inkml:brushProperty name="width" value="0.05" units="cm"/>
      <inkml:brushProperty name="height" value="0.05" units="cm"/>
    </inkml:brush>
  </inkml:definitions>
  <inkml:trace contextRef="#ctx0" brushRef="#br0">24 14 17879 0 0,'0'0'407'0'0,"0"0"60"0"0,0 0 22 0 0,4 8 92 0 0,-4 0-506 0 0,0-7 225 0 0,0-1 88 0 0,0 0 17 0 0,0 0 17 0 0,0 0 56 0 0,0 0 30 0 0,0 0 4 0 0,-6-3-173 0 0,-5-9-1258 0 0,5 3-4626 0 0,6 9 5165 0 0,-4-6-6674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15.510"/>
    </inkml:context>
    <inkml:brush xml:id="br0">
      <inkml:brushProperty name="width" value="0.05" units="cm"/>
      <inkml:brushProperty name="height" value="0.05" units="cm"/>
    </inkml:brush>
  </inkml:definitions>
  <inkml:trace contextRef="#ctx0" brushRef="#br0">270 0 4144 0 0,'0'0'319'0'0,"0"0"-57"0"0,-8 3 1610 0 0,-12 2 455 0 0,-1 0 0 0 0,-8 5-2327 0 0,1 0 1211 0 0,21-8-971 0 0,1 1-1 0 0,0 0 0 0 0,0 1 1 0 0,0-1-1 0 0,0 1 0 0 0,1 0 1 0 0,-1 1-1 0 0,1-1 0 0 0,0 1 1 0 0,-1 2-240 0 0,-10 12 668 0 0,0 0 0 0 0,-2 6-668 0 0,11-13 159 0 0,0 1 1 0 0,0 0 0 0 0,1 0 0 0 0,1 1 0 0 0,0-1-1 0 0,1 1 1 0 0,-3 13-160 0 0,7-23 56 0 0,-1 0-1 0 0,1 0 1 0 0,-1 0 0 0 0,1 0-1 0 0,0 0 1 0 0,1 1-1 0 0,-1-1 1 0 0,1 0 0 0 0,-1 0-1 0 0,1 0 1 0 0,0 0-1 0 0,1-1 1 0 0,-1 1 0 0 0,1 0-1 0 0,0 0 1 0 0,0-1 0 0 0,0 1-1 0 0,0-1 1 0 0,0 0-1 0 0,1 1 1 0 0,0-1 0 0 0,-1 0-1 0 0,1 0 1 0 0,0-1-1 0 0,1 1 1 0 0,-1-1 0 0 0,0 1-1 0 0,1-1 1 0 0,-1 0-1 0 0,1-1 1 0 0,0 1 0 0 0,0 0-1 0 0,-1-1 1 0 0,1 0 0 0 0,0 0-1 0 0,0 0 1 0 0,0-1-1 0 0,1 1-55 0 0,15 1 2 0 0,-1-1 0 0 0,1-1 0 0 0,-1-1 0 0 0,1-1 0 0 0,-1 0 0 0 0,2-2-2 0 0,21-5-1086 0 0,-1-3 0 0 0,18-8 1086 0 0,26-9-1225 0 0,-6-2-13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17.698"/>
    </inkml:context>
    <inkml:brush xml:id="br0">
      <inkml:brushProperty name="width" value="0.05" units="cm"/>
      <inkml:brushProperty name="height" value="0.05" units="cm"/>
    </inkml:brush>
  </inkml:definitions>
  <inkml:trace contextRef="#ctx0" brushRef="#br0">0 0 10136 0 0,'0'0'464'0'0,"0"0"-10"0"0,0 0-222 0 0,0 0 156 0 0,0 2 100 0 0,1 13 630 0 0,0 0 0 0 0,0 1-1 0 0,2-2 1 0 0,3 13-1118 0 0,16 93 1672 0 0,4-24-568 0 0,-7-26-1090 0 0,6 11 987 0 0,2 0 0 0 0,19 32-1001 0 0,-43-108 0 0 0,0 1 0 0 0,0-1 0 0 0,0 1 0 0 0,1-1 0 0 0,1 2 0 0 0,2 2-60 0 0,5 3-13 0 0,-7-12 81 0 0,-4-1-13 0 0,2 1-1 0 0,-1 0-1 0 0,0-1 1 0 0,0 1 0 0 0,0-1-1 0 0,0 0 1 0 0,0 1-1 0 0,0-1 1 0 0,0 0-1 0 0,0 0 1 0 0,0 0 0 0 0,0 0-1 0 0,0-1 1 0 0,-1 1-1 0 0,1 0 1 0 0,0-1-1 0 0,-1 1 1 0 0,0-1 0 0 0,1 0-1 0 0,-1 1 1 0 0,0-1-1 0 0,1 0 7 0 0,3-7-56 0 0,1 0-1 0 0,-2-1 1 0 0,5-8 56 0 0,-5 8-48 0 0,24-36-176 0 0,-27 42 198 0 0,1 1 0 0 0,0-1 0 0 0,0 1-1 0 0,0-1 1 0 0,1 1 0 0 0,-1 0-1 0 0,1 0 1 0 0,0 0 0 0 0,2-2 26 0 0,-3 4-36 0 0,-1 0 0 0 0,1 0 1 0 0,-1 1-1 0 0,1-1 0 0 0,-1 1 1 0 0,1-1-1 0 0,-1 1 0 0 0,1-1 0 0 0,0 1 1 0 0,-1 0-1 0 0,1 0 0 0 0,0 0 1 0 0,-1 0-1 0 0,1 0 0 0 0,-1 0 0 0 0,1 0 1 0 0,0 1-1 0 0,-1-1 0 0 0,1 1 1 0 0,-1-1-1 0 0,1 1 0 0 0,-1-1 0 0 0,1 1 1 0 0,-1 0-1 0 0,1 0 36 0 0,2 1 60 0 0,-1 1-1 0 0,0-1 1 0 0,0 1 0 0 0,0 0-1 0 0,0-1 1 0 0,0 1 0 0 0,0 1-1 0 0,-1-1 1 0 0,0 0 0 0 0,2 3-60 0 0,2 5 172 0 0,0-1 0 0 0,4 12-172 0 0,48 136 82 0 0,-16-41-65 0 0,-41-114-189 0 0,0-1 0 0 0,0 0-1 0 0,1 1 1 0 0,-1-1 0 0 0,1 0 0 0 0,0 0 0 0 0,-1 0-1 0 0,1 0 1 0 0,0 0 0 0 0,0 0 0 0 0,0 0-1 0 0,2 0 173 0 0,3 1-6691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18.413"/>
    </inkml:context>
    <inkml:brush xml:id="br0">
      <inkml:brushProperty name="width" value="0.05" units="cm"/>
      <inkml:brushProperty name="height" value="0.05" units="cm"/>
    </inkml:brush>
  </inkml:definitions>
  <inkml:trace contextRef="#ctx0" brushRef="#br0">395 166 920 0 0,'0'5'455'0'0,"-1"0"-1"0"0,0 1 1 0 0,0-1-1 0 0,0 0 1 0 0,0 0 0 0 0,-1 0-1 0 0,0 0 1 0 0,0 0-1 0 0,0 0 1 0 0,0-1 0 0 0,-1 1-1 0 0,0-1 1 0 0,0 1-1 0 0,0-1 1 0 0,-1 0 0 0 0,1 0-1 0 0,-1 0 1 0 0,0-1 0 0 0,0 1-1 0 0,-1-1-454 0 0,-6 5 1242 0 0,1 0 1 0 0,-2-1-1 0 0,1-1 0 0 0,-4 1-1242 0 0,-25 11-399 0 0,29-15 507 0 0,0 0 0 0 0,0-1 0 0 0,0-1-1 0 0,0 0 1 0 0,0 0 0 0 0,-10-1-108 0 0,16-1 14 0 0,-1 1 0 0 0,1-1 0 0 0,-1 0 0 0 0,1-1 1 0 0,-1 1-1 0 0,1-1 0 0 0,0 0 0 0 0,0-1 0 0 0,0 1 0 0 0,0-1 0 0 0,0 0 1 0 0,1 0-1 0 0,-1 0 0 0 0,1-1 0 0 0,0 1 0 0 0,0-1 0 0 0,0 0 0 0 0,-2-4-14 0 0,-3-2-6 0 0,2-1 0 0 0,-1 0 0 0 0,1 0-1 0 0,1-1 1 0 0,0 0 0 0 0,1 0 0 0 0,-2-4 6 0 0,5 9-2 0 0,0 1 1 0 0,1-1-1 0 0,0 0 1 0 0,0 0-1 0 0,0 1 1 0 0,1-1 0 0 0,-1 0-1 0 0,2 0 1 0 0,-1 0-1 0 0,1 1 1 0 0,0-1 0 0 0,2-4 1 0 0,-2 6 22 0 0,1 0 0 0 0,-1 0 0 0 0,1 0 0 0 0,0 1 0 0 0,1-1 0 0 0,-1 1 0 0 0,1 0 0 0 0,0-1 0 0 0,0 1 0 0 0,1 1 0 0 0,-1-1 0 0 0,1 0 0 0 0,-1 1 0 0 0,1 0 0 0 0,0-1 0 0 0,1 2 0 0 0,1-2-22 0 0,-2 1 30 0 0,0 1 0 0 0,0 0 0 0 0,0 0 0 0 0,0 1 0 0 0,1-1 0 0 0,-1 1 0 0 0,1 0 0 0 0,-1 0 0 0 0,3 0-30 0 0,-6 1 28 0 0,1 0 0 0 0,-1 0-1 0 0,0 0 1 0 0,1 0-1 0 0,-1 1 1 0 0,0-1-1 0 0,1 0 1 0 0,-1 1 0 0 0,0-1-1 0 0,0 1 1 0 0,1-1-1 0 0,-1 1 1 0 0,0 0-1 0 0,0 0 1 0 0,0-1 0 0 0,0 1-1 0 0,0 0 1 0 0,0 0-1 0 0,0 0 1 0 0,0 0-1 0 0,0 0 1 0 0,0 0 0 0 0,-1 0-1 0 0,1 0 1 0 0,0 1-1 0 0,-1-1 1 0 0,1 0-1 0 0,-1 0 1 0 0,1 0 0 0 0,-1 1-1 0 0,1-1 1 0 0,-1 0-1 0 0,0 1 1 0 0,0 0-28 0 0,1 2 31 0 0,0 0 1 0 0,-1 0 0 0 0,0 0-1 0 0,0 0 1 0 0,0-1-1 0 0,0 1 1 0 0,-1 0 0 0 0,1 0-1 0 0,-1 0 1 0 0,0 0 0 0 0,0-1-1 0 0,-1 1 1 0 0,0 1-32 0 0,-3 6 76 0 0,-1-1 0 0 0,0 0 1 0 0,-5 6-77 0 0,-2 3 40 0 0,11-17-77 0 0,0 1 1 0 0,0-1-1 0 0,0 0 0 0 0,-1 0 1 0 0,1 0-1 0 0,-1 0 1 0 0,0 0-1 0 0,1 0 0 0 0,-1-1 1 0 0,0 0-1 0 0,0 1 1 0 0,-1-1 36 0 0,-13 8-745 0 0,10-6 236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18.759"/>
    </inkml:context>
    <inkml:brush xml:id="br0">
      <inkml:brushProperty name="width" value="0.05" units="cm"/>
      <inkml:brushProperty name="height" value="0.05" units="cm"/>
    </inkml:brush>
  </inkml:definitions>
  <inkml:trace contextRef="#ctx0" brushRef="#br0">96 0 13824 0 0,'0'0'314'0'0,"0"0"46"0"0,0 0 22 0 0,-8 4 62 0 0,-3 8-438 0 0,2 1 70 0 0,4-9 122 0 0,1 1-1 0 0,0 0 1 0 0,0 0 0 0 0,1 0-1 0 0,-1 0 1 0 0,1 1-1 0 0,0-1 1 0 0,1 1 0 0 0,-1 0-1 0 0,1 0-197 0 0,-4 15 802 0 0,1-1-1 0 0,-1 9-801 0 0,-2 7 422 0 0,6-27-421 0 0,1 1 0 0 0,0-1 0 0 0,0 1 0 0 0,0-1-1 0 0,2 1 1 0 0,-1 0 0 0 0,1-1 0 0 0,0 1 0 0 0,1-1-1 0 0,0 1 1 0 0,1-1 0 0 0,0 0 0 0 0,0 0 0 0 0,1 0-1 0 0,0 0 1 0 0,1-1 0 0 0,0 0 0 0 0,0 1 0 0 0,1-2-1 0 0,1 3 0 0 0,-4-7 4 0 0,-1-1 0 0 0,1 1-1 0 0,0-1 1 0 0,0 0 0 0 0,0 1-1 0 0,0-1 1 0 0,0-1-1 0 0,1 1 1 0 0,-1 0 0 0 0,0-1-1 0 0,1 0 1 0 0,-1 1-1 0 0,1-1 1 0 0,0-1 0 0 0,-1 1-1 0 0,1-1 1 0 0,0 1 0 0 0,-1-1-1 0 0,2 0-3 0 0,0-1-132 0 0,-1 1 0 0 0,1-1-1 0 0,0 0 1 0 0,-1 0 0 0 0,1-1 0 0 0,-1 0 0 0 0,1 1-1 0 0,-1-1 1 0 0,0-1 0 0 0,0 1 0 0 0,0-1-1 0 0,0 1 1 0 0,0-1 0 0 0,2-3 132 0 0,14-14-1010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19.140"/>
    </inkml:context>
    <inkml:brush xml:id="br0">
      <inkml:brushProperty name="width" value="0.05" units="cm"/>
      <inkml:brushProperty name="height" value="0.05" units="cm"/>
    </inkml:brush>
  </inkml:definitions>
  <inkml:trace contextRef="#ctx0" brushRef="#br0">21 4 11976 0 0,'0'0'23'0'0,"0"-1"0"0"0,-1 1 1 0 0,1 0-1 0 0,0-1 1 0 0,0 1-1 0 0,-1 0 1 0 0,1 0-1 0 0,0 0 0 0 0,-1-1 1 0 0,1 1-1 0 0,0 0 1 0 0,-1 0-1 0 0,1 0 1 0 0,0 0-1 0 0,-1-1 0 0 0,1 1 1 0 0,0 0-1 0 0,-1 0 1 0 0,1 0-1 0 0,0 0 1 0 0,-1 0-1 0 0,1 0 0 0 0,0 0 1 0 0,-1 0-1 0 0,1 0 1 0 0,0 0-1 0 0,-1 0 1 0 0,1 0-1 0 0,-1 0 0 0 0,1 1 1 0 0,0-1-1 0 0,-1 0 1 0 0,1 0-1 0 0,0 0 1 0 0,-1 0-1 0 0,1 1 0 0 0,0-1 1 0 0,0 0-1 0 0,-1 0 1 0 0,1 0-1 0 0,0 1 1 0 0,0-1-1 0 0,-1 0 0 0 0,1 1 1 0 0,0-1-1 0 0,0 0 1 0 0,0 0-1 0 0,-1 1 1 0 0,1-1-1 0 0,0 0 0 0 0,0 1 1 0 0,0-1-1 0 0,0 1 1 0 0,0-1-1 0 0,0 0 1 0 0,0 1-24 0 0,-3 14 920 0 0,2 1 0 0 0,0-1 0 0 0,0 1-1 0 0,2-1 1 0 0,0 1 0 0 0,3 14-920 0 0,-2-16 62 0 0,1 1 0 0 0,1-1-1 0 0,0 1 1 0 0,1-1-1 0 0,1-1 1 0 0,0 1 0 0 0,1-1-1 0 0,0 0 1 0 0,1 0-1 0 0,1 0-61 0 0,-6-8 0 0 0,0-1 0 0 0,1 0 0 0 0,-1 0 0 0 0,1 0 0 0 0,-1-1 0 0 0,1 1 0 0 0,0-1 0 0 0,0 0 0 0 0,1 0 0 0 0,-1-1 0 0 0,3 2 0 0 0,0-1 0 0 0,0 1 0 0 0,1-1 0 0 0,0 0 0 0 0,0 0 0 0 0,0-1 0 0 0,0 0 0 0 0,0 0 0 0 0,0-1 0 0 0,0 0 0 0 0,5 0 0 0 0,-2 1 0 0 0,-9-2 0 0 0,-1 1 0 0 0,0 0 0 0 0,0 0 0 0 0,1 0 0 0 0,-1 0 0 0 0,0 0 0 0 0,0 0 0 0 0,0 0 0 0 0,0 0 0 0 0,0 1 0 0 0,0-1 0 0 0,0 0 0 0 0,0 1 0 0 0,-1-1 0 0 0,1 0 0 0 0,-1 1 0 0 0,1-1 0 0 0,-1 1 0 0 0,1-1 0 0 0,-1 1 0 0 0,0-1 0 0 0,1 1 0 0 0,-1-1 0 0 0,0 1 0 0 0,0 0 0 0 0,0-1 0 0 0,-1 2 0 0 0,0 7 0 0 0,0 0 0 0 0,-1-1 0 0 0,0 1 0 0 0,-2 2 0 0 0,0 4 0 0 0,2-6 0 0 0,-2 9 0 0 0,-1 0 0 0 0,-1-1 0 0 0,0 0 0 0 0,-4 6 0 0 0,-5 5-3 0 0,3-8 291 0 0,1 1 1 0 0,1 1 0 0 0,1-1 0 0 0,2 1-1 0 0,-3 10-288 0 0,8-23 295 0 0,1-5-217 0 0,0 1 1 0 0,0-1-1 0 0,0 1 0 0 0,1 4-78 0 0,0-9 0 0 0,0 0 0 0 0,0 0 0 0 0,0 0 0 0 0,0 1 0 0 0,0-1 0 0 0,0 0 0 0 0,1 0 0 0 0,-1 0 0 0 0,1 0 0 0 0,-1 0 0 0 0,0 0 0 0 0,1 0 0 0 0,0 0 0 0 0,-1 0 0 0 0,1 0 0 0 0,0 0 0 0 0,-1 0 0 0 0,1 0 0 0 0,0 0 0 0 0,0-1 0 0 0,0 1 0 0 0,0 0 0 0 0,0-1 0 0 0,0 1 0 0 0,0 0 0 0 0,0-1 0 0 0,0 0 0 0 0,0 0 0 0 0,0 1 0 0 0,1-1 0 0 0,-1 0 0 0 0,0 0 0 0 0,0 0 0 0 0,0 0 0 0 0,1-1 0 0 0,-1 1 0 0 0,0 0 0 0 0,0 0 0 0 0,0-1 0 0 0,0 1 0 0 0,0-1 0 0 0,1 1 0 0 0,-1-1 0 0 0,0 0 0 0 0,22-12 0 0 0,-17 9 0 0 0,50-34 0 0 0,-34 22 0 0 0,0 1 0 0 0,0 2 0 0 0,2 0 0 0 0,-1 1 0 0 0,13-3 0 0 0,-6 4-76 0 0,1 0-271 0 0,0 2-1 0 0,0 0 1 0 0,7 1 347 0 0,-7 4-911 0 0,-4 1-44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19.672"/>
    </inkml:context>
    <inkml:brush xml:id="br0">
      <inkml:brushProperty name="width" value="0.05" units="cm"/>
      <inkml:brushProperty name="height" value="0.05" units="cm"/>
    </inkml:brush>
  </inkml:definitions>
  <inkml:trace contextRef="#ctx0" brushRef="#br0">192 41 12008 0 0,'0'0'266'0'0,"0"0"44"0"0,0 0 15 0 0,-7-4 75 0 0,-17-10 103 0 0,22 12-401 0 0,0 1-1 0 0,0 0 1 0 0,0 0 0 0 0,-1 0 0 0 0,1 0-1 0 0,0 0 1 0 0,0 0 0 0 0,-1 0 0 0 0,0 0-102 0 0,-13-3 444 0 0,10 2-378 0 0,-1 1 0 0 0,1-1 0 0 0,0 1-1 0 0,-1 0 1 0 0,0 0 0 0 0,1 1 0 0 0,-1 0 0 0 0,1 0-1 0 0,-1 1 1 0 0,-2 0-66 0 0,7-1 6 0 0,-2 1 32 0 0,0 0 0 0 0,0 0 0 0 0,0 0 0 0 0,0 1 0 0 0,0-1 0 0 0,0 1 0 0 0,0 0-38 0 0,3-1 23 0 0,0-1 0 0 0,0 1-1 0 0,0 0 1 0 0,0 0-1 0 0,0 0 1 0 0,0 0 0 0 0,0 0-1 0 0,1 0 1 0 0,-1 0 0 0 0,0 1-1 0 0,1-1 1 0 0,-1 0 0 0 0,0 0-1 0 0,1 1 1 0 0,0-1 0 0 0,-1 0-1 0 0,1 0 1 0 0,0 1 0 0 0,0-1-1 0 0,-1 0 1 0 0,1 1 0 0 0,0-1-1 0 0,0 2-22 0 0,0 1 36 0 0,0 0 0 0 0,1 0 0 0 0,-1 1 0 0 0,1-1 0 0 0,0 0 0 0 0,0 0 0 0 0,0 0 0 0 0,0 0 0 0 0,1 0 0 0 0,0 0 0 0 0,0 0 0 0 0,0 0 0 0 0,0 0 0 0 0,0-1 0 0 0,1 1-1 0 0,-1-1 1 0 0,1 0 0 0 0,0 0 0 0 0,0 0 0 0 0,1 0 0 0 0,0 0-36 0 0,32 23 64 0 0,10 5-11 0 0,-37-25-53 0 0,1 1 0 0 0,-1-1 0 0 0,-1 2 0 0 0,7 6 0 0 0,12 11 0 0 0,-24-23 10 0 0,0 0-1 0 0,0 0 0 0 0,0 1 0 0 0,-1 0 0 0 0,1-1 0 0 0,-1 1 1 0 0,0 0-1 0 0,1 0 0 0 0,-2 0 0 0 0,1 1 0 0 0,0-1 0 0 0,-1 0 0 0 0,1 1 1 0 0,-1-1-1 0 0,0 1 0 0 0,0-1 0 0 0,0 1 0 0 0,-1 0 0 0 0,1-1 1 0 0,-1 1-1 0 0,0 0 0 0 0,0-1 0 0 0,0 1 0 0 0,0 0 0 0 0,-1 0 1 0 0,1-1-1 0 0,-1 1 0 0 0,0-1 0 0 0,0 1 0 0 0,-1 0-9 0 0,-2 4 183 0 0,0 0-1 0 0,-1 0 0 0 0,0-1 1 0 0,0 1-1 0 0,-1-1 1 0 0,-1 1-183 0 0,3-4-163 0 0,0-1 1 0 0,0 1 0 0 0,0-1 0 0 0,0 0 0 0 0,-2 1 162 0 0,3-2-652 0 0,0-1 1 0 0,0 1-1 0 0,-1-1 1 0 0,1 0 0 0 0,0 0-1 0 0,-1 0 1 0 0,1 0-1 0 0,-1 0 652 0 0,-5-1-5530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24.665"/>
    </inkml:context>
    <inkml:brush xml:id="br0">
      <inkml:brushProperty name="width" value="0.05" units="cm"/>
      <inkml:brushProperty name="height" value="0.05" units="cm"/>
    </inkml:brush>
  </inkml:definitions>
  <inkml:trace contextRef="#ctx0" brushRef="#br0">886 822 8288 0 0,'2'2'695'0'0,"17"19"-1169"0"0,-11-10 2121 0 0,-6-3 3727 0 0,-3-7-5262 0 0,0-1 0 0 0,1 1-1 0 0,-1 0 1 0 0,0 0 0 0 0,1-1-1 0 0,-1 1 1 0 0,0 0 0 0 0,0-1 0 0 0,0 1-1 0 0,0-1 1 0 0,1 1 0 0 0,-1-1-1 0 0,0 0 1 0 0,0 1 0 0 0,0-1-1 0 0,0 0 1 0 0,0 0 0 0 0,0 1 0 0 0,0-1-1 0 0,0 0 1 0 0,0 0 0 0 0,-1 0-112 0 0,-23-2 297 0 0,21 2-129 0 0,-40-7 707 0 0,0-2 0 0 0,-21-7-875 0 0,36 8 660 0 0,-9-2-604 0 0,1-2 0 0 0,1-1 0 0 0,0-2 0 0 0,0-2 0 0 0,2-1 0 0 0,0-2 0 0 0,2-1 0 0 0,0-1 0 0 0,1-2 0 0 0,1-1 0 0 0,-2-5-56 0 0,3 0 0 0 0,2-1 0 0 0,2-1 0 0 0,1-1 0 0 0,-7-12 0 0 0,11 12 114 0 0,1-1 0 0 0,-12-31-114 0 0,16 24 594 0 0,3 1 1 0 0,-3-16-595 0 0,-1-6 498 0 0,12 48-1077 0 0,1-1-1 0 0,1 1 1 0 0,0-1-1 0 0,1 0 1 0 0,1-1 579 0 0,0 2-1522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25.392"/>
    </inkml:context>
    <inkml:brush xml:id="br0">
      <inkml:brushProperty name="width" value="0.05" units="cm"/>
      <inkml:brushProperty name="height" value="0.05" units="cm"/>
    </inkml:brush>
  </inkml:definitions>
  <inkml:trace contextRef="#ctx0" brushRef="#br0">217 199 2304 0 0,'0'0'101'0'0,"1"1"1"0"0,0 1-99 0 0,0 0 0 0 0,0-1 1 0 0,0 1-1 0 0,0 0 0 0 0,-1 0 1 0 0,1 0-1 0 0,-1 0 0 0 0,1 0 1 0 0,-1-1-1 0 0,1 2-3 0 0,-1-2 85 0 0,0 0 0 0 0,0-1 0 0 0,0 1 0 0 0,0-1 0 0 0,0 1 0 0 0,0 0 0 0 0,0-1 0 0 0,1 1 0 0 0,-1-1 0 0 0,0 1 0 0 0,0-1 0 0 0,1 1 0 0 0,-1-1 0 0 0,0 1 0 0 0,1-1 0 0 0,-1 1 0 0 0,1-1 0 0 0,-1 1 0 0 0,0-1 0 0 0,1 0 1 0 0,-1 1-1 0 0,1-1-85 0 0,-1 1 357 0 0,1 0 1 0 0,-1 0 0 0 0,1 0 0 0 0,-1 0 0 0 0,0 0 0 0 0,0 0-1 0 0,0 0 1 0 0,1 0 0 0 0,-1 0 0 0 0,0 0 0 0 0,0 0 0 0 0,-1 0-1 0 0,1 0 1 0 0,0 1-358 0 0,0 4 1354 0 0,0-5-1238 0 0,0-1-1 0 0,0 0 0 0 0,0 0 1 0 0,1 0-1 0 0,-1 0 1 0 0,0 1-1 0 0,0-1 0 0 0,0 0 1 0 0,0 0-1 0 0,0 0 1 0 0,0 1-1 0 0,0-1 0 0 0,0 0 1 0 0,0 0-1 0 0,0 0 0 0 0,0 1 1 0 0,0-1-1 0 0,0 0 1 0 0,0 0-1 0 0,0 1 0 0 0,0-1 1 0 0,0 0-1 0 0,0 0 1 0 0,0 0-1 0 0,0 1 0 0 0,0-1 1 0 0,0 0-1 0 0,-1 0 0 0 0,1 0 1 0 0,0 0-1 0 0,0 1 1 0 0,0-1-1 0 0,0 0 0 0 0,0 0 1 0 0,0 0-1 0 0,-1 0 1 0 0,1 1-1 0 0,0-1 0 0 0,0 0 1 0 0,0 0-1 0 0,-1 0-115 0 0,-9-4 1790 0 0,7 2-1662 0 0,0-1-1 0 0,0 0 1 0 0,0 0-1 0 0,0 0 1 0 0,0 0-1 0 0,1 0 1 0 0,-1 0-1 0 0,1-1 1 0 0,0 1-1 0 0,0-1 1 0 0,0 0-1 0 0,1 0-127 0 0,-12-17 389 0 0,-41-56-52 0 0,12 14 311 0 0,32 51-419 0 0,5 6-184 0 0,0-1-1 0 0,-1 1 0 0 0,1 0 1 0 0,-1 1-1 0 0,-1-1-44 0 0,-1 2 43 0 0,1 1-17 0 0,6 2 49 0 0,-14 18 96 0 0,14-14-127 0 0,0 0 1 0 0,0 1-1 0 0,0-1 1 0 0,0 0-1 0 0,1 1 1 0 0,-1-1-1 0 0,1 1 1 0 0,0-1-1 0 0,0 0 1 0 0,0 1-1 0 0,1-1 1 0 0,-1 1-45 0 0,1 9 123 0 0,1 28 534 0 0,6 35-657 0 0,-4-43 114 0 0,-1 0 0 0 0,-1 1 0 0 0,-3 12-114 0 0,-1 39 10 0 0,2-48-374 0 0,-2 1 1 0 0,-1 0 0 0 0,-5 14 363 0 0,5-34-1230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8:11.781"/>
    </inkml:context>
    <inkml:brush xml:id="br0">
      <inkml:brushProperty name="width" value="0.2" units="cm"/>
      <inkml:brushProperty name="height" value="0.2" units="cm"/>
      <inkml:brushProperty name="color" value="#D76761"/>
    </inkml:brush>
  </inkml:definitions>
  <inkml:trace contextRef="#ctx0" brushRef="#br0">59 921 11720 0 0,'5'14'1250'0'0,"-2"6"-572"0"0,-3-19 47 0 0,0-1 38 0 0,0 0-27 0 0,0 0-134 0 0,0 0-53 0 0,0 0-6 0 0,0 0-54 0 0,0 0-202 0 0,0 0-88 0 0,0 0-21 0 0,-8-13-2 0 0,5 8-170 0 0,1 0-1 0 0,0 0 0 0 0,0 0 1 0 0,0 0-1 0 0,1 0 0 0 0,0-1 1 0 0,0 1-1 0 0,0-1 0 0 0,0 1 1 0 0,1-1-6 0 0,-3-18 18 0 0,-4-30-13 0 0,2 0-1 0 0,3-3-4 0 0,2 51 2 0 0,-2-251 583 0 0,3 137-261 0 0,-2 93-135 0 0,-1 0-1 0 0,-2-2-188 0 0,0 3 312 0 0,2-1-1 0 0,1-1-311 0 0,-9-57 1098 0 0,9 84-1090 0 0,1 1 0 0 0,0-1 1 0 0,0 0-1 0 0,0 0 0 0 0,0 0 0 0 0,0 0 1 0 0,1 0-1 0 0,-1 0 0 0 0,0 1 1 0 0,0-1-1 0 0,0 0 0 0 0,1 0 1 0 0,-1 0-1 0 0,1 0 0 0 0,-1 1 0 0 0,0-1 1 0 0,1 0-1 0 0,-1 0 0 0 0,1 1 1 0 0,0-1-1 0 0,-1 0 0 0 0,1 1-8 0 0,-1 0 12 0 0,0-1 0 0 0,1 1-1 0 0,-1 0 1 0 0,0-1-1 0 0,1 1 1 0 0,-1 0 0 0 0,0-1-1 0 0,0 1 1 0 0,1 0 0 0 0,-1-1-1 0 0,0 1 1 0 0,0 0 0 0 0,0-1-1 0 0,0 1 1 0 0,0-1-1 0 0,1 1 1 0 0,-1 0 0 0 0,0-1-1 0 0,0 1 1 0 0,0-1 0 0 0,0 1-1 0 0,0-1-11 0 0,0 0 23 0 0,0-1 0 0 0,1 0 0 0 0,-1 1-1 0 0,1-1 1 0 0,-1 0 0 0 0,1 1 0 0 0,0-1 0 0 0,0 1-1 0 0,0-1 1 0 0,0 1 0 0 0,0-1-23 0 0,0 2 56 0 0,-1 0 21 0 0,0 0 5 0 0,0 0 4 0 0,0 0 2 0 0,0 0 0 0 0,0 0-4 0 0,0 0-16 0 0,0-1-14 0 0,1 0-54 0 0,1 0 1 0 0,-1 0 0 0 0,1 0 0 0 0,0 1 0 0 0,-1-1 0 0 0,1 0-1 0 0,0 1 1 0 0,-1-1 0 0 0,1 1 0 0 0,0-1 0 0 0,0 1-1 0 0,1 0 0 0 0,-3 0 1 0 0,8-2 8 0 0,-1 0 1 0 0,1 0-1 0 0,0 1 0 0 0,-1 0 0 0 0,1 1 0 0 0,0 0 1 0 0,0 0-1 0 0,0 1 0 0 0,-1 0 0 0 0,4 0-9 0 0,16 2 14 0 0,1 0-205 0 0,17 5 191 0 0,18 2-123 0 0,-33-7 136 0 0,1 0 44 0 0,0 0 0 0 0,1 2 0 0 0,-1 2-1 0 0,22 7-56 0 0,-31-5-114 0 0,-1 0 0 0 0,1 1-1 0 0,-1 1 115 0 0,-12-6-71 0 0,0 1 0 0 0,-1 0 0 0 0,0 0 0 0 0,0 1 0 0 0,0 0 0 0 0,-1 1 0 0 0,6 7 71 0 0,-4-3-60 0 0,0-1-1 0 0,-1 1 1 0 0,-1 1 0 0 0,4 8 60 0 0,-9-16-56 0 0,0 0 0 0 0,0 0 0 0 0,-1 0 0 0 0,1 1 0 0 0,-1-1 0 0 0,0 1 0 0 0,-1-1 0 0 0,1 1 0 0 0,-1-1 0 0 0,0 1 0 0 0,0-1 0 0 0,-1 1 0 0 0,0 2 56 0 0,0-5-55 0 0,0 1 0 0 0,-1 0 0 0 0,1-1 0 0 0,-1 1 0 0 0,0-1 0 0 0,0 0 0 0 0,0 0 0 0 0,0 0 0 0 0,-1 0 0 0 0,0 1 55 0 0,-26 25-37 0 0,12-15 4 0 0,-1-1 0 0 0,0-1 0 0 0,0 0 0 0 0,-1-1 0 0 0,-1-2 0 0 0,0 1-1 0 0,0-2 1 0 0,-21 5 33 0 0,17-6-12 0 0,-2-1 1 0 0,1-2-1 0 0,0 0 0 0 0,-1-2 0 0 0,0 0 0 0 0,0-2 0 0 0,-12-2 12 0 0,13-1-8 0 0,0-2 0 0 0,-5-2 8 0 0,-26-4-80 0 0,32 11 91 0 0,23 0 42 0 0,1 0 11 0 0,0 0 0 0 0,18 2 11 0 0,-11-1-26 0 0,0 0 0 0 0,0 0 0 0 0,-1 1 0 0 0,1 0 0 0 0,0 0 0 0 0,-1 0 0 0 0,0 1 0 0 0,0 0 0 0 0,0 0 0 0 0,3 3-49 0 0,15 6 397 0 0,15 9 47 0 0,-22-11-387 0 0,1 0 0 0 0,1-1-57 0 0,2-1 44 0 0,12 5 163 0 0,-1 1 0 0 0,0 2 0 0 0,-1 0 0 0 0,25 20-207 0 0,-34-20 123 0 0,-3-2 76 0 0,0 1-1 0 0,12 12-198 0 0,3 6 257 0 0,-13-14-111 0 0,-1 2 0 0 0,-1 0-1 0 0,-1 1 1 0 0,2 4-146 0 0,7 8 26 0 0,-18-22-7 0 0,0 0 0 0 0,6 10-19 0 0,-10-12-187 0 0,14 19-868 0 0,-19-28 377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29.900"/>
    </inkml:context>
    <inkml:brush xml:id="br0">
      <inkml:brushProperty name="width" value="0.05" units="cm"/>
      <inkml:brushProperty name="height" value="0.05" units="cm"/>
    </inkml:brush>
  </inkml:definitions>
  <inkml:trace contextRef="#ctx0" brushRef="#br0">402 0 15576 0 0,'0'0'712'0'0,"-1"1"-15"0"0,-35 20-358 0 0,-23 15 1671 0 0,-10 9-2010 0 0,52-32 301 0 0,-1 1-1 0 0,2 0 1 0 0,0 2-1 0 0,1 0 1 0 0,-12 15-301 0 0,8-6 143 0 0,1 2 1 0 0,0 0 0 0 0,3 2-1 0 0,0-1 1 0 0,-1 8-144 0 0,10-22 138 0 0,1 1 1 0 0,1 0-1 0 0,0 0 0 0 0,2 0 1 0 0,-1 1-1 0 0,2-1 0 0 0,0 1 1 0 0,0-1-1 0 0,2 1 0 0 0,0-1 1 0 0,2 13-139 0 0,-1-21 79 0 0,0 0 0 0 0,0 0 0 0 0,1 0 0 0 0,-1 0 0 0 0,2 0 0 0 0,-1-1 0 0 0,1 1 0 0 0,0-1 0 0 0,0 0 0 0 0,0 0 0 0 0,1 0 0 0 0,0-1 0 0 0,0 1 0 0 0,1-1 0 0 0,-1-1 0 0 0,1 1 0 0 0,6 3-79 0 0,-3-3 35 0 0,0 0 0 0 0,0 0 1 0 0,0-1-1 0 0,0-1 0 0 0,1 1 1 0 0,0-1-1 0 0,0-1 1 0 0,0 0-1 0 0,0 0 0 0 0,0-1 1 0 0,0-1-1 0 0,0 1 0 0 0,0-1-35 0 0,39-4-66 0 0,-1-2 0 0 0,0-2 0 0 0,22-8 66 0 0,143-35-3144 0 0,-166 40 1786 0 0,-7 4-182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30.501"/>
    </inkml:context>
    <inkml:brush xml:id="br0">
      <inkml:brushProperty name="width" value="0.05" units="cm"/>
      <inkml:brushProperty name="height" value="0.05" units="cm"/>
    </inkml:brush>
  </inkml:definitions>
  <inkml:trace contextRef="#ctx0" brushRef="#br0">97 628 12440 0 0,'0'0'565'0'0,"0"0"-5"0"0,0 0-211 0 0,0 0 458 0 0,-3-14 2365 0 0,-2 4-2346 0 0,1 0 0 0 0,0 0 1 0 0,0-3-827 0 0,-11-25 762 0 0,5 12-372 0 0,1 0 0 0 0,1 0 0 0 0,1 0 0 0 0,-1-17-390 0 0,-2-15 321 0 0,1-30-321 0 0,8 77 15 0 0,2 0-1 0 0,0-1 1 0 0,0 1-1 0 0,1 0 1 0 0,1 0-1 0 0,-1 0 1 0 0,2 0-1 0 0,0 0 1 0 0,0 1-1 0 0,1-1 1 0 0,0 1-1 0 0,0 0 0 0 0,1 1 1 0 0,7-8-15 0 0,-8 11 6 0 0,0 0 1 0 0,0 1 0 0 0,1 0-1 0 0,0 0 1 0 0,0 0-1 0 0,1 1 1 0 0,-1 0-1 0 0,1 0 1 0 0,0 1-1 0 0,0 0 1 0 0,0 0-1 0 0,0 0 1 0 0,1 1-1 0 0,-1 0 1 0 0,1 1-1 0 0,-1-1 1 0 0,1 1-1 0 0,6 1-6 0 0,13-4 3 0 0,-16 2-2 0 0,-1 1 0 0 0,1 0 0 0 0,0 0 0 0 0,5 1-1 0 0,-14 0-1 0 0,0 1-1 0 0,0-1 0 0 0,0 0 0 0 0,0 1 1 0 0,1-1-1 0 0,-1 1 0 0 0,0-1 0 0 0,0 1 1 0 0,0 0-1 0 0,0 0 0 0 0,-1 0 0 0 0,1 0 1 0 0,0 0-1 0 0,0 1 0 0 0,-1-1 0 0 0,1 0 1 0 0,0 1-1 0 0,-1-1 0 0 0,1 1 0 0 0,-1 0 0 0 0,0-1 1 0 0,0 1-1 0 0,1 1 2 0 0,0 0-2 0 0,-1 0 0 0 0,0 0 0 0 0,0 1 0 0 0,0-1 0 0 0,-1 0 0 0 0,1 1 0 0 0,-1-1 0 0 0,0 0 0 0 0,0 1 0 0 0,0-1 0 0 0,0 0 0 0 0,0 1 0 0 0,-1-1 0 0 0,0 3 2 0 0,-2 6 9 0 0,-1-1-1 0 0,0 0 1 0 0,-4 7-9 0 0,1-2 3 0 0,-31 65-3 0 0,18-43 0 0 0,-3 14 0 0 0,5-10 12 0 0,6-14 28 0 0,1 1 0 0 0,-1 9-40 0 0,10-30 12 0 0,0 1 0 0 0,0-1 0 0 0,1 1 0 0 0,0 0 0 0 0,0 0-1 0 0,1-1 1 0 0,1 1 0 0 0,-1 0 0 0 0,1-1 0 0 0,1 3-12 0 0,0-5 60 0 0,0 0 0 0 0,1 1 0 0 0,-1-1 1 0 0,1-1-1 0 0,0 1 0 0 0,1 0 0 0 0,0-1 0 0 0,0 1 0 0 0,0-1 0 0 0,0 0 1 0 0,1-1-1 0 0,-1 1 0 0 0,1-1 0 0 0,1 0 0 0 0,-1 0 0 0 0,1 0 1 0 0,0-1-61 0 0,17 10 131 0 0,0-1 1 0 0,1-1 0 0 0,17 5-132 0 0,-20-8 22 0 0,11 3-2 0 0,1-1-1 0 0,1-2 1 0 0,23 2-20 0 0,-22-4-182 0 0,33 2-3572 0 0,-48-5-3955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31.041"/>
    </inkml:context>
    <inkml:brush xml:id="br0">
      <inkml:brushProperty name="width" value="0.05" units="cm"/>
      <inkml:brushProperty name="height" value="0.05" units="cm"/>
    </inkml:brush>
  </inkml:definitions>
  <inkml:trace contextRef="#ctx0" brushRef="#br0">87 637 16703 0 0,'0'0'382'0'0,"0"0"54"0"0,0 0 20 0 0,0 0-55 0 0,0-2-260 0 0,1-1-75 0 0,0-1 0 0 0,-1 1-1 0 0,0 0 1 0 0,1-1 0 0 0,-1 1-1 0 0,-1-1 1 0 0,1 1 0 0 0,0-1-1 0 0,-1 1 1 0 0,0-1-66 0 0,-10-38 1101 0 0,-7-20-682 0 0,2-1 0 0 0,0-21-419 0 0,7 40 12 0 0,3 13-15 0 0,2 0-1 0 0,0 1 1 0 0,2-1-1 0 0,2 0 1 0 0,0-1 3 0 0,1 27 33 0 0,0 1 0 0 0,0-1 0 0 0,1 1 0 0 0,-1 0-1 0 0,1-1 1 0 0,0 1 0 0 0,0 0 0 0 0,0 0 0 0 0,1 0 0 0 0,-1 0 0 0 0,1 1 0 0 0,0-1 0 0 0,0 1-1 0 0,0-1 1 0 0,1 1 0 0 0,-1 0 0 0 0,4-2-33 0 0,1-1 39 0 0,0 0 0 0 0,1 1 1 0 0,0 0-1 0 0,0 0 0 0 0,1 1 0 0 0,-1 0 0 0 0,6-1-39 0 0,-9 4 14 0 0,0 0 1 0 0,0 0-1 0 0,0 0 0 0 0,0 1 0 0 0,0 0 0 0 0,0 0 0 0 0,0 1 0 0 0,0 0 1 0 0,0 0-1 0 0,-1 0 0 0 0,1 1 0 0 0,0-1 0 0 0,-1 1 0 0 0,6 3-14 0 0,-3-1 66 0 0,-1 0 1 0 0,1 0-1 0 0,0 1 0 0 0,-1 0 0 0 0,0 0 0 0 0,0 1 0 0 0,-1 0 0 0 0,0 0 1 0 0,5 6-67 0 0,9 17 356 0 0,-1 1 0 0 0,-2 1 0 0 0,-1 0 1 0 0,-1 2-1 0 0,3 14-356 0 0,-9-22 98 0 0,-2 1-1 0 0,1 5-97 0 0,-2-3 222 0 0,9 20-222 0 0,1-1 255 0 0,1 16-255 0 0,-6-19-107 0 0,3-2-1 0 0,10 26 108 0 0,-23-67-1040 0 0,-1-1-369 0 0,0 0-78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31.407"/>
    </inkml:context>
    <inkml:brush xml:id="br0">
      <inkml:brushProperty name="width" value="0.05" units="cm"/>
      <inkml:brushProperty name="height" value="0.05" units="cm"/>
    </inkml:brush>
  </inkml:definitions>
  <inkml:trace contextRef="#ctx0" brushRef="#br0">245 1 16184 0 0,'0'0'737'0'0,"0"0"-13"0"0,-8 0-434 0 0,-8 8 265 0 0,14-7-352 0 0,0 0 0 0 0,0 1-1 0 0,-1-1 1 0 0,1 0 0 0 0,0-1 0 0 0,-1 1 0 0 0,1 0 0 0 0,-3 0-203 0 0,-89 17 2374 0 0,82-16-2485 0 0,0 0-131 0 0,-1 0-1 0 0,1-1 1 0 0,-1-1-1 0 0,1 0 0 0 0,-8-1 243 0 0,11-1-1372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31.958"/>
    </inkml:context>
    <inkml:brush xml:id="br0">
      <inkml:brushProperty name="width" value="0.05" units="cm"/>
      <inkml:brushProperty name="height" value="0.05" units="cm"/>
    </inkml:brush>
  </inkml:definitions>
  <inkml:trace contextRef="#ctx0" brushRef="#br0">1 752 15176 0 0,'8'11'352'0'0,"0"0"0"0"0,1 0 0 0 0,0-1 1 0 0,1 0-1 0 0,1 0-352 0 0,-10-9 120 0 0,1-1 0 0 0,-1 1 1 0 0,1 1-1 0 0,-1-1 0 0 0,0 0 1 0 0,0 0-1 0 0,0 0 0 0 0,0 1 1 0 0,0-1-1 0 0,0 0 0 0 0,0 1 1 0 0,0 0-121 0 0,0-1 153 0 0,0 0 1 0 0,-1 0-1 0 0,1 1 1 0 0,0-1-1 0 0,0-1 1 0 0,0 1-1 0 0,0 0 1 0 0,0 0-1 0 0,0 0 1 0 0,0 0-1 0 0,0-1 1 0 0,0 1-1 0 0,1 0-153 0 0,0 0 245 0 0,-1 0 227 0 0,-1-1-22 0 0,0 0-50 0 0,2-2-352 0 0,0-1 0 0 0,-1 0 1 0 0,1 1-1 0 0,-1-1 0 0 0,1 0 0 0 0,-1 0 0 0 0,0 0 0 0 0,0 0 0 0 0,0 0 0 0 0,-1 0 0 0 0,1 0 0 0 0,-1-1 0 0 0,1-1-48 0 0,-1-6 75 0 0,1 0 0 0 0,-2 0 0 0 0,0-4-75 0 0,-11-88 1310 0 0,-12-38-1310 0 0,1 60 0 0 0,10 33 0 0 0,7 31 0 0 0,2 0 0 0 0,0 0 0 0 0,-1-12 0 0 0,3 4 0 0 0,2 24 3 0 0,0 1 0 0 0,0-1 0 0 0,0 1 0 0 0,0-1 0 0 0,0 1 0 0 0,0-1 0 0 0,0 1 0 0 0,1-1 0 0 0,-1 1 0 0 0,0-1 0 0 0,0 1 0 0 0,1-1 0 0 0,-1 1 0 0 0,0-1 0 0 0,1 1 0 0 0,-1 0 0 0 0,0-1 0 0 0,1 1-1 0 0,-1 0 1 0 0,1-1 0 0 0,-1 1 0 0 0,0 0 0 0 0,1-1 0 0 0,-1 1 0 0 0,1 0 0 0 0,-1 0 0 0 0,1 0 0 0 0,-1-1 0 0 0,1 1 0 0 0,-1 0 0 0 0,1 0 0 0 0,-1 0 0 0 0,1 0 0 0 0,0 0 0 0 0,-1 0 0 0 0,1 0 0 0 0,-1 0 0 0 0,1 0 0 0 0,-1 0 0 0 0,1 0 0 0 0,-1 1 0 0 0,1-1-1 0 0,-1 0 1 0 0,1 0 0 0 0,-1 0 0 0 0,1 1-3 0 0,-1-1 6 0 0,8 2 20 0 0,0 0 0 0 0,-1 1 0 0 0,1 0 0 0 0,-1 1 0 0 0,1 0 0 0 0,-1 0-1 0 0,0 0 1 0 0,-1 1 0 0 0,1 0 0 0 0,3 4-26 0 0,3 1 15 0 0,-4-2-15 0 0,0 1 0 0 0,0 0 0 0 0,-1 1 0 0 0,0 0 0 0 0,0 0 0 0 0,2 6 0 0 0,23 29 0 0 0,-9-15 0 0 0,17 30 0 0 0,-25-35 0 0 0,2 0 0 0 0,0-1 0 0 0,15 13 0 0 0,-22-25 0 0 0,2-1 0 0 0,-1 1 0 0 0,2-2 0 0 0,-1 0 0 0 0,2-1 0 0 0,-12-6 0 0 0,0-1 0 0 0,1 0 0 0 0,0-1 0 0 0,-1 1 0 0 0,1-1 0 0 0,0 0 0 0 0,0 1 0 0 0,0-2 0 0 0,0 1 0 0 0,0 0 0 0 0,0-1 0 0 0,0 0 0 0 0,0 0 0 0 0,0 0 0 0 0,0 0 0 0 0,-1-1 0 0 0,1 1 0 0 0,0-1 0 0 0,0 0 0 0 0,0 0 0 0 0,0-1 0 0 0,0 1 0 0 0,2-2 0 0 0,-3 1-4 0 0,-1 0 0 0 0,1 0 1 0 0,-1 0-1 0 0,1 0 0 0 0,-1-1 0 0 0,0 1 0 0 0,0-1 0 0 0,0 1 0 0 0,0-1 0 0 0,-1 0 0 0 0,1 0 0 0 0,-1 1 0 0 0,0-1 1 0 0,1-3 3 0 0,0 0-12 0 0,0 0 0 0 0,0 0 0 0 0,-1-1 0 0 0,0 1 1 0 0,0 0-1 0 0,-1-7 12 0 0,-1-12 39 0 0,-2 0 0 0 0,-1 0 0 0 0,-2 1 0 0 0,0-1 0 0 0,-1 1-1 0 0,-4-8-38 0 0,-5-17 36 0 0,-47-135 28 0 0,36 107-64 0 0,23 67 16 0 0,0 0 0 0 0,1 0-1 0 0,0-3-15 0 0,-7-21-1435 0 0,9 31 1076 0 0,0-1 0 0 0,-1 1 0 0 0,1-1 0 0 0,1 0 1 0 0,-1 1-1 0 0,1-1 0 0 0,-1 0 0 0 0,1 0 0 0 0,0-3 359 0 0,0 6-120 0 0,1 1 0 0 0,-1-1 0 0 0,0 0 1 0 0,0 0-1 0 0,1 0 0 0 0,-1 0 0 0 0,0 0 0 0 0,1 0 0 0 0,-1 0 1 0 0,1 0-1 0 0,0 1 0 0 0,-1-1 0 0 0,1 0 0 0 0,0 0 120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27.533"/>
    </inkml:context>
    <inkml:brush xml:id="br0">
      <inkml:brushProperty name="width" value="0.05" units="cm"/>
      <inkml:brushProperty name="height" value="0.05" units="cm"/>
    </inkml:brush>
  </inkml:definitions>
  <inkml:trace contextRef="#ctx0" brushRef="#br0">23 0 13824 0 0,'0'2'314'0'0,"-3"7"-69"0"0,1 0 0 0 0,0 0 0 0 0,0 0 0 0 0,1 0 0 0 0,0 2-245 0 0,0 2-27 0 0,-8 108 2086 0 0,8-63-1361 0 0,2-1 0 0 0,4 12-698 0 0,0-15 266 0 0,0-1 382 0 0,5 21-648 0 0,-3-37 230 0 0,0 1 292 0 0,6 19-522 0 0,-9-45 60 0 0,0 0 0 0 0,0 0-1 0 0,1-1 1 0 0,1 0 0 0 0,0 0-1 0 0,5 8-59 0 0,0-3 66 0 0,-5-8-60 0 0,0 1-1 0 0,0-1 1 0 0,0 0 0 0 0,1 0 0 0 0,0-1 0 0 0,1 0 0 0 0,-1 0-1 0 0,4 1-5 0 0,-3-3-109 0 0,0-1-1 0 0,0 0 1 0 0,0-1 0 0 0,1 0-1 0 0,-1 0 1 0 0,1-1-1 0 0,-1 0 1 0 0,4 0 109 0 0,24-1-5659 0 0,-9-5-534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27.883"/>
    </inkml:context>
    <inkml:brush xml:id="br0">
      <inkml:brushProperty name="width" value="0.05" units="cm"/>
      <inkml:brushProperty name="height" value="0.05" units="cm"/>
    </inkml:brush>
  </inkml:definitions>
  <inkml:trace contextRef="#ctx0" brushRef="#br0">111 379 12464 0 0,'0'0'552'0'0,"0"0"120"0"0,8 0-544 0 0,0 0-128 0 0,-4-5 0 0 0,3 2 0 0 0,-2-4 0 0 0,2 4 80 0 0,-7 3-80 0 0,4-7-3680 0 0,1-3-768 0 0</inkml:trace>
  <inkml:trace contextRef="#ctx0" brushRef="#br0" timeOffset="1">0 1 9216 0 0,'0'0'816'0'0,"0"0"-656"0"0,0 0-160 0 0,0 0 0 0 0,0 0 1472 0 0,0 0 264 0 0,0 7 56 0 0,5 0-1 0 0,-1 0-1023 0 0,-1 4-216 0 0,1-1-40 0 0,1 4 0 0 0,-1-4-824 0 0,-1 4-160 0 0,1-3-32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28.374"/>
    </inkml:context>
    <inkml:brush xml:id="br0">
      <inkml:brushProperty name="width" value="0.05" units="cm"/>
      <inkml:brushProperty name="height" value="0.05" units="cm"/>
    </inkml:brush>
  </inkml:definitions>
  <inkml:trace contextRef="#ctx0" brushRef="#br0">0 129 11976 0 0,'0'0'266'0'0,"0"0"44"0"0,9-1 314 0 0,-8 1-600 0 0,1-1 1 0 0,-1 0 0 0 0,0 0 0 0 0,0 0 0 0 0,0 0-1 0 0,1 0 1 0 0,-1 0 0 0 0,0-1 0 0 0,0 1-1 0 0,0 0 1 0 0,0 0 0 0 0,-1-1 0 0 0,1 1 0 0 0,0-1-1 0 0,-1 1 1 0 0,1 0 0 0 0,-1-1 0 0 0,1 1 0 0 0,-1-1-1 0 0,1 0 1 0 0,-1 1 0 0 0,0-1 0 0 0,0 0-25 0 0,1-7 492 0 0,-1 0 0 0 0,-1 0 0 0 0,1 1 0 0 0,-1-1-492 0 0,-1-15 820 0 0,2 21-634 0 0,0 0 0 0 0,0 0 1 0 0,0 0-1 0 0,0 0 0 0 0,-1 0 0 0 0,0 0 0 0 0,1 0 0 0 0,-2-1-186 0 0,2 3 396 0 0,0 1-17 0 0,0 0-10 0 0,0 0-1 0 0,0 0 14 0 0,0 1 54 0 0,16 28 1745 0 0,10 27-2181 0 0,6 13 433 0 0,-5-15-339 0 0,-2 1-1 0 0,-2 2 0 0 0,-3 0 1 0 0,-2 2-1 0 0,-3 0 0 0 0,3 32-93 0 0,-16-78 0 0 0,1-1 0 0 0,0 1 0 0 0,0-1 0 0 0,1 1 0 0 0,2-6 0 0 0,4-4 0 0 0,-7-3-12 0 0,1-1-1 0 0,-1 1 1 0 0,0-1-1 0 0,1 0 1 0 0,-1 0-1 0 0,0 0 1 0 0,0 0 0 0 0,0-1-1 0 0,0 1 1 0 0,0-1-1 0 0,0 0 1 0 0,-1 1-1 0 0,3-3 13 0 0,7-6-141 0 0,-1-1 1 0 0,6-6 140 0 0,5-5-101 0 0,-7 7 19 0 0,-11 11 38 0 0,0-1-1 0 0,1 1 1 0 0,-1 0 0 0 0,1 0 0 0 0,0 0 0 0 0,0 0-1 0 0,5-1 45 0 0,-8 4-88 0 0,-2 1 4 0 0,2 3 58 0 0,0-1 0 0 0,0 1-1 0 0,0-1 1 0 0,0 1 0 0 0,-1 0-1 0 0,1 0 1 0 0,-1 0-1 0 0,0 0 1 0 0,0 0 0 0 0,0 0-1 0 0,0 0 1 0 0,0 1 0 0 0,-1-1-1 0 0,1 0 1 0 0,-1 4 26 0 0,0 6-41 0 0,0 0-1 0 0,-2 1 1 0 0,0 5 41 0 0,-2 25 3 0 0,2-16-3 0 0,1-23 0 0 0,1 1 0 0 0,0 0 0 0 0,0-1 0 0 0,0 1 0 0 0,0 0 0 0 0,1-1 0 0 0,0 1 0 0 0,0 0 0 0 0,0-1 0 0 0,1 1 0 0 0,2 4 0 0 0,-2-6 0 0 0,-1-1 0 0 0,1 1 0 0 0,1-1 0 0 0,-1 1 0 0 0,0-1 0 0 0,1 0 0 0 0,0 0 0 0 0,-1 0 0 0 0,1 0 0 0 0,0 0 0 0 0,1-1 0 0 0,-1 1 0 0 0,0-1 0 0 0,1 0 0 0 0,-1 0 0 0 0,1 0 0 0 0,0-1 0 0 0,-1 1 0 0 0,1-1 0 0 0,0 0 0 0 0,0 0 0 0 0,0 0 0 0 0,0 0 0 0 0,0-1 0 0 0,0 0 0 0 0,0 0 0 0 0,1 0 0 0 0,58 0-988 0 0,-40 0-112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29.023"/>
    </inkml:context>
    <inkml:brush xml:id="br0">
      <inkml:brushProperty name="width" value="0.05" units="cm"/>
      <inkml:brushProperty name="height" value="0.05" units="cm"/>
    </inkml:brush>
  </inkml:definitions>
  <inkml:trace contextRef="#ctx0" brushRef="#br0">375 326 9672 0 0,'-1'6'85'0'0,"-1"-1"-1"0"0,1 0 1 0 0,-1 0 0 0 0,-1 0 0 0 0,1 0 0 0 0,0 0 0 0 0,-1 0 0 0 0,0-1 0 0 0,-1 1 0 0 0,1-1-1 0 0,0 0 1 0 0,-1 0 0 0 0,0 0 0 0 0,0 0 0 0 0,-2 0-85 0 0,-3 3 924 0 0,0-1 1 0 0,0-1-1 0 0,-1 0 1 0 0,1 0-1 0 0,-1-1 1 0 0,0 0-1 0 0,-7 2-924 0 0,3-3 398 0 0,0 0 0 0 0,0 0 0 0 0,0-1 0 0 0,0-1 0 0 0,-7 0-398 0 0,16-1 1 0 0,0-1 0 0 0,0 1 0 0 0,0-1 0 0 0,0 0-1 0 0,0 0 1 0 0,0-1 0 0 0,1 1 0 0 0,-1-1 0 0 0,0 0 0 0 0,1 0 0 0 0,-1-1-1 0 0,1 1 1 0 0,0-1 0 0 0,0 0 0 0 0,0 0 0 0 0,0-1 0 0 0,0 1 0 0 0,1-1-1 0 0,-1 0 1 0 0,1 0 0 0 0,0 0 0 0 0,-2-3-1 0 0,-3-8 0 0 0,0 0-1 0 0,1 0 1 0 0,1-1 0 0 0,0 1 0 0 0,1-1-1 0 0,0-5 1 0 0,2 5 27 0 0,0-1 0 0 0,2 1 0 0 0,0-1 0 0 0,0 0 0 0 0,2 1 0 0 0,0-1 0 0 0,1 0 0 0 0,0 1 0 0 0,2 0 0 0 0,4-15-27 0 0,-7 26 54 0 0,1 0 1 0 0,0-1 0 0 0,0 1-1 0 0,1 0 1 0 0,-1 1-1 0 0,1-1 1 0 0,0 0 0 0 0,0 1-1 0 0,0-1 1 0 0,1 1-1 0 0,0 0 1 0 0,0 0 0 0 0,0 1-1 0 0,0-1 1 0 0,0 1-1 0 0,1 0 1 0 0,0 0 0 0 0,-1 0-1 0 0,1 1 1 0 0,0-1-1 0 0,1 1-54 0 0,-4 1 12 0 0,0 1-1 0 0,0 0 1 0 0,-1 0-1 0 0,1-1 1 0 0,0 1-1 0 0,0 0 1 0 0,0 0-1 0 0,0 1 1 0 0,0-1-1 0 0,0 0 1 0 0,-1 1-1 0 0,1-1 1 0 0,0 1-1 0 0,0-1 1 0 0,0 1-1 0 0,-1 0 1 0 0,1 0-1 0 0,0 0-11 0 0,1 1 42 0 0,0 0 0 0 0,0 1 0 0 0,0-1 0 0 0,0 1 0 0 0,0-1 0 0 0,-1 1 0 0 0,0 0-1 0 0,1 0 1 0 0,-1 0-42 0 0,-1-1 24 0 0,-1 1 0 0 0,1-1 0 0 0,-1 0-1 0 0,1 1 1 0 0,-1-1 0 0 0,0 0-1 0 0,0 1 1 0 0,0-1 0 0 0,-1 0 0 0 0,1 1-1 0 0,0-1 1 0 0,-1 0 0 0 0,1 1-1 0 0,-1-1 1 0 0,0 2-24 0 0,-13 33 202 0 0,10-30-237 0 0,-1 1 1 0 0,1-1 0 0 0,-1 1 0 0 0,-1-1-1 0 0,1-1 1 0 0,-1 1 0 0 0,0-1 0 0 0,-1 0-1 0 0,0 0 1 0 0,0-1 0 0 0,0 0 0 0 0,0 0-1 0 0,-4 1 35 0 0,9-5-49 0 0,1 0 0 0 0,-1-1-1 0 0,0 1 1 0 0,0-1-1 0 0,1 1 1 0 0,-1-1 0 0 0,0 0-1 0 0,0 0 1 0 0,0 1-1 0 0,0-1 1 0 0,1-1 0 0 0,-1 1-1 0 0,0 0 1 0 0,0 0-1 0 0,0-1 1 0 0,1 1-1 0 0,-1-1 1 0 0,0 1 0 0 0,0-1 49 0 0,-12-8-510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32.818"/>
    </inkml:context>
    <inkml:brush xml:id="br0">
      <inkml:brushProperty name="width" value="0.05" units="cm"/>
      <inkml:brushProperty name="height" value="0.05" units="cm"/>
    </inkml:brush>
  </inkml:definitions>
  <inkml:trace contextRef="#ctx0" brushRef="#br0">1 73 8288 0 0,'0'0'638'0'0,"0"0"-272"0"0,0 0 390 0 0,0 0 216 0 0,0 0 41 0 0,0-3 259 0 0,0 3-1201 0 0,0 0 0 0 0,0 0-1 0 0,0 0 1 0 0,0 0 0 0 0,0 0 0 0 0,0 0-1 0 0,0 0 1 0 0,0 0 0 0 0,0 0 0 0 0,0 0-1 0 0,0 0 1 0 0,0 0 0 0 0,0 0 0 0 0,0 0-1 0 0,0 0 1 0 0,0 0 0 0 0,0 0 0 0 0,0 0-1 0 0,0 0 1 0 0,1 0 0 0 0,-1 0 0 0 0,0 0-1 0 0,0 0 1 0 0,0 0 0 0 0,0 0 0 0 0,0 0-1 0 0,0 0 1 0 0,0 0 0 0 0,0 0 0 0 0,0 0-1 0 0,0 0 1 0 0,0 0 0 0 0,0 0 0 0 0,0 0-1 0 0,0 0 1 0 0,0 0 0 0 0,0 0 0 0 0,0 0 0 0 0,0 0-1 0 0,0 0 1 0 0,0 0 0 0 0,0 0 0 0 0,0 0-1 0 0,0-1 1 0 0,0 1 0 0 0,0 0 0 0 0,0 0-1 0 0,0 0 1 0 0,1 0 0 0 0,-1 0 0 0 0,0 0-1 0 0,0 0 1 0 0,0 0 0 0 0,0 0 0 0 0,0 0-1 0 0,0 0 1 0 0,0 0 0 0 0,0 0-71 0 0,7 10 381 0 0,0 0 1 0 0,0 1 0 0 0,-1 0 0 0 0,0 2-382 0 0,19 30 335 0 0,-1 0 12 0 0,-17-30-213 0 0,0 0 1 0 0,1 0 0 0 0,5 4-135 0 0,-10-12 24 0 0,8 10 112 0 0,0-1 0 0 0,2-1 1 0 0,-1 0-1 0 0,1 0 0 0 0,13 9-136 0 0,-24-22 5 0 0,-1 1-1 0 0,0 0 0 0 0,0 0 0 0 0,0-1 1 0 0,1 1-1 0 0,-1-1 0 0 0,0 1 0 0 0,0-1 1 0 0,1 0-1 0 0,-1 1 0 0 0,0-1 0 0 0,1 0 1 0 0,-1 0-1 0 0,1 0 0 0 0,-1 0 0 0 0,0 0 1 0 0,1 0-1 0 0,-1 0 0 0 0,0 0 0 0 0,1-1 1 0 0,-1 1-1 0 0,0-1 0 0 0,1 1 0 0 0,-1-1 1 0 0,0 1-1 0 0,0-1 0 0 0,1 0 0 0 0,-1 1 1 0 0,0-1-1 0 0,0 0 0 0 0,0 0 0 0 0,0 0 1 0 0,0 0-1 0 0,0 0 0 0 0,0 0 0 0 0,0 0 1 0 0,-1 0-1 0 0,1 0 0 0 0,0 0 0 0 0,0-2-4 0 0,2-2-1 0 0,0-1-1 0 0,-1 0 1 0 0,1 0 0 0 0,-1-1-1 0 0,0 1 1 0 0,-1 0-1 0 0,2-6 2 0 0,0-11 0 0 0,0-1 0 0 0,-1-9 0 0 0,-2 31 4 0 0,0 1-1 0 0,0-1 0 0 0,0 0 1 0 0,1 1-1 0 0,-1-1 0 0 0,1 1 1 0 0,-1-1-1 0 0,1 1 0 0 0,0-1 1 0 0,-1 1-1 0 0,1 0 0 0 0,0-1 1 0 0,0 1-1 0 0,0 0 0 0 0,0 0 1 0 0,0 0-1 0 0,1-1 0 0 0,-1 1 1 0 0,0 0-4 0 0,0 1 7 0 0,-1-1-2 0 0,1 1 0 0 0,0 0 1 0 0,-1 0-1 0 0,1 0 0 0 0,0 0 0 0 0,-1 0 0 0 0,1 0 1 0 0,-1 0-1 0 0,1 0 0 0 0,0 0 0 0 0,-1 1 1 0 0,1-1-1 0 0,0 0 0 0 0,-1 0 0 0 0,1 0 0 0 0,-1 1 1 0 0,1-1-1 0 0,-1 0 0 0 0,1 1 0 0 0,-1-1 0 0 0,1 0 1 0 0,-1 1-1 0 0,1-1 0 0 0,-1 1 0 0 0,1-1 0 0 0,-1 1-5 0 0,1 0 24 0 0,21 13 156 0 0,-15-10-153 0 0,-1 0 0 0 0,0 0-1 0 0,0 1 1 0 0,0 0 0 0 0,0 1-27 0 0,9 9 94 0 0,0-1 1 0 0,1 0-1 0 0,16 10-94 0 0,-22-17 85 0 0,0-1 0 0 0,1 0 1 0 0,-1-1-1 0 0,1 0 1 0 0,0-1-1 0 0,0 0 0 0 0,9 1-85 0 0,-18-4 17 0 0,0-1-1 0 0,1 0 1 0 0,-1 1 0 0 0,0-1-1 0 0,0 0 1 0 0,0 0-1 0 0,1 0 1 0 0,-1-1-1 0 0,0 1 1 0 0,0 0 0 0 0,0-1-1 0 0,0 0 1 0 0,0 1-1 0 0,0-1 1 0 0,0 0-1 0 0,0 0 1 0 0,0 0 0 0 0,0 0-1 0 0,1-1-16 0 0,-1 0 8 0 0,1 0 0 0 0,-1-1-1 0 0,0 1 1 0 0,0-1 0 0 0,0 0-1 0 0,0 1 1 0 0,0-1 0 0 0,-1 0-1 0 0,1 0 1 0 0,-1 0 0 0 0,2-3-8 0 0,0-6-10 0 0,0 0-1 0 0,-1 0 1 0 0,0 0 0 0 0,-1 0 0 0 0,0 0 0 0 0,-1-6 10 0 0,-1-3 24 0 0,-1 1 0 0 0,-1 0 0 0 0,-1 1 0 0 0,-5-16-24 0 0,1 0 21 0 0,7 32-14 0 0,0 0 0 0 0,0-1 1 0 0,0 1-1 0 0,-1 0 0 0 0,1 0 0 0 0,-1 0 0 0 0,-1-2-7 0 0,-12-26-11 0 0,14 29-122 0 0,1 2-53 0 0,0 0-7 0 0,0 0-242 0 0,1 1-991 0 0,7 6-424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8:13.241"/>
    </inkml:context>
    <inkml:brush xml:id="br0">
      <inkml:brushProperty name="width" value="0.2" units="cm"/>
      <inkml:brushProperty name="height" value="0.2" units="cm"/>
      <inkml:brushProperty name="color" value="#D76761"/>
    </inkml:brush>
  </inkml:definitions>
  <inkml:trace contextRef="#ctx0" brushRef="#br0">455 38 1376 0 0,'0'0'82'0'0,"1"0"1"0"0,0 0-1 0 0,0 1 0 0 0,0-1 1 0 0,0 0-1 0 0,0 0 0 0 0,0 0 1 0 0,0 0-1 0 0,0 0 0 0 0,0 0 1 0 0,0 0-1 0 0,0-1 1 0 0,0 1-1 0 0,0 0 0 0 0,0-1-82 0 0,9-1 3919 0 0,-9 2-2224 0 0,-1 0-496 0 0,0 0-219 0 0,0 0-42 0 0,0 0-54 0 0,0 0-192 0 0,0 0-85 0 0,0 0-20 0 0,0 0-34 0 0,0 0-129 0 0,0 0-59 0 0,0 0-11 0 0,-5-7 234 0 0,3 5-545 0 0,-1-1 0 0 0,1 1 0 0 0,0 0 0 0 0,-1 0 0 0 0,1 0 0 0 0,-1 0 0 0 0,1 1 0 0 0,-1-1 0 0 0,0 1 0 0 0,0-1 0 0 0,0 1 0 0 0,0 0 0 0 0,0 0 0 0 0,0 0 0 0 0,0 1 0 0 0,0-1-43 0 0,-7 0 113 0 0,0 1 0 0 0,1 0 1 0 0,-1 0-1 0 0,-5 1-113 0 0,0 1 361 0 0,-3-1-353 0 0,2 2 1 0 0,-1 0-1 0 0,0 1 0 0 0,1 1 0 0 0,-1 0 0 0 0,-10 7-8 0 0,-13 6-2 0 0,2 2 0 0 0,-3 5 2 0 0,30-17 0 0 0,0 0 0 0 0,0 1 0 0 0,1 1 0 0 0,-6 6 0 0 0,5-5 0 0 0,6-6-12 0 0,0 1 0 0 0,0 0 0 0 0,0 0-1 0 0,0 0 1 0 0,1 1 0 0 0,-2 4 12 0 0,4-8-1 0 0,1 0 1 0 0,0-1-1 0 0,0 1 1 0 0,0 0-1 0 0,0 0 1 0 0,1 0-1 0 0,-1 0 1 0 0,1 0-1 0 0,0-1 1 0 0,0 1-1 0 0,0 0 1 0 0,0 0-1 0 0,0 0 1 0 0,1 0-1 0 0,-1 0 1 0 0,1 0-1 0 0,0 0 1 0 0,1 2 0 0 0,0 0 24 0 0,0 0 1 0 0,1 0-1 0 0,-1 0 1 0 0,1 0 0 0 0,0 0-1 0 0,1-1 1 0 0,-1 1-1 0 0,1-1 1 0 0,0 0-1 0 0,0 0 1 0 0,0 0-1 0 0,2 0-24 0 0,18 14 171 0 0,1-2-1 0 0,0-1 0 0 0,7 2-170 0 0,35 21 821 0 0,-48-27-645 0 0,2-1-1 0 0,-1-1 0 0 0,15 4-175 0 0,17 8 153 0 0,-3-1-31 0 0,-34-15-121 0 0,0 1-1 0 0,-1 0 1 0 0,1 1 0 0 0,-1 0 0 0 0,-1 1 0 0 0,1 1 0 0 0,-2 1 0 0 0,2 1-1 0 0,-3-2 17 0 0,-2 1 0 0 0,1 1-1 0 0,-2 0 1 0 0,6 7-17 0 0,-1 1 151 0 0,-1 0-1 0 0,0 1 1 0 0,-2 1 0 0 0,0 0-1 0 0,-1 0 1 0 0,4 16-151 0 0,-8-17 37 0 0,2 8 127 0 0,3 19-164 0 0,-9-38 71 0 0,0 0 0 0 0,-1 0 0 0 0,0 0-1 0 0,0 0 1 0 0,0 0 0 0 0,-2 0 0 0 0,0 4-71 0 0,1-8 2 0 0,-1 0 0 0 0,0 0 1 0 0,0 0-1 0 0,0-1 0 0 0,-1 1 0 0 0,1-1 0 0 0,-1 1 0 0 0,0-1 0 0 0,-1 0 0 0 0,1 0 0 0 0,-1 0 0 0 0,1-1 0 0 0,-1 1 0 0 0,0-1 0 0 0,0 0 1 0 0,-1 0-1 0 0,0 0-2 0 0,-12 7 16 0 0,0-1 0 0 0,-1-1 1 0 0,-17 5-17 0 0,26-10-1 0 0,-14 6 1 0 0,-1-2 0 0 0,0-1 0 0 0,0-1 0 0 0,-1-1 0 0 0,1-1 0 0 0,-23 0 0 0 0,27-3 18 0 0,0-1-1 0 0,0-1 0 0 0,-14-4-17 0 0,25 4-71 0 0,1 0-1 0 0,-1 0 0 0 0,1-1 0 0 0,0 0 0 0 0,0-1 0 0 0,0 0 0 0 0,0 0 1 0 0,0-1-1 0 0,-3-3 72 0 0,-4-4-707 0 0,0 3-48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33.184"/>
    </inkml:context>
    <inkml:brush xml:id="br0">
      <inkml:brushProperty name="width" value="0.05" units="cm"/>
      <inkml:brushProperty name="height" value="0.05" units="cm"/>
    </inkml:brush>
  </inkml:definitions>
  <inkml:trace contextRef="#ctx0" brushRef="#br0">83 45 6448 0 0,'20'-17'862'0'0,"-19"16"42"0"0,-1 1 304 0 0,0 0 59 0 0,0 0-1130 0 0,0 0 0 0 0,0 0-1 0 0,0 0 1 0 0,0-1 0 0 0,0 1 0 0 0,0 0-1 0 0,0 0 1 0 0,0 0 0 0 0,0-1 0 0 0,0 1-1 0 0,0 0 1 0 0,0 0 0 0 0,0 0 0 0 0,0-1-1 0 0,0 1 1 0 0,0 0 0 0 0,0 0 0 0 0,0 0-1 0 0,0 0 1 0 0,0-1 0 0 0,-1 1 0 0 0,1 0-1 0 0,0 0 1 0 0,0 0 0 0 0,0 0 0 0 0,0-1-1 0 0,0 1 1 0 0,0 0 0 0 0,-1 0 0 0 0,1 0-137 0 0,-4-3 358 0 0,-1 0 0 0 0,1 0 0 0 0,-1 1 0 0 0,0 0 0 0 0,0-1 0 0 0,-3 1-358 0 0,6 1 33 0 0,1 1-1 0 0,-1 0 0 0 0,1-1 0 0 0,0 1 0 0 0,-1 0 0 0 0,1 0 0 0 0,-1 0 1 0 0,1 0-1 0 0,0 0 0 0 0,-1 0 0 0 0,1 1 0 0 0,-1-1 0 0 0,1 0 1 0 0,0 1-1 0 0,-1-1 0 0 0,1 1 0 0 0,0 0 0 0 0,-1-1 0 0 0,1 1 0 0 0,0 0 1 0 0,0-1-1 0 0,0 1 0 0 0,0 0 0 0 0,0 0 0 0 0,0 0 0 0 0,0 0 0 0 0,0 0 1 0 0,0 1-1 0 0,0 0-32 0 0,-3 3 57 0 0,1 0 0 0 0,0 0 0 0 0,0 0 0 0 0,0 1 0 0 0,1-1 1 0 0,0 1-1 0 0,0 0 0 0 0,1 0 0 0 0,-1 0 0 0 0,1 0 0 0 0,0 0 0 0 0,1 0 0 0 0,0 3-57 0 0,0 3 71 0 0,1-1 1 0 0,0 1-1 0 0,1-1 0 0 0,3 9-71 0 0,-3-13 21 0 0,0 0 0 0 0,0-1 0 0 0,1 1 0 0 0,0-1 0 0 0,0 1 0 0 0,0-1 1 0 0,1 0-1 0 0,1 2-21 0 0,-2-5 6 0 0,0 0 0 0 0,-1-1 1 0 0,1 1-1 0 0,0-1 0 0 0,1 1 1 0 0,-1-1-1 0 0,0 0 0 0 0,1 0 1 0 0,-1 0-1 0 0,1-1 0 0 0,-1 1 1 0 0,5 0-7 0 0,-6-1 0 0 0,1 0 0 0 0,-1-1-1 0 0,1 0 1 0 0,-1 1 0 0 0,1-1 0 0 0,-1 0 0 0 0,1 0 0 0 0,-1-1 0 0 0,1 1 0 0 0,0 0 0 0 0,-1-1 0 0 0,1 0 0 0 0,-1 1 0 0 0,0-1 0 0 0,1 0 0 0 0,-1 0 0 0 0,0 0 0 0 0,1-1-1 0 0,-1 1 1 0 0,0-1 0 0 0,5-3-7 0 0,-1 0 0 0 0,0 0-1 0 0,0-1 1 0 0,-1 0 0 0 0,1 0-1 0 0,-1-1 1 0 0,0 0-1 0 0,0-1 8 0 0,-3 5 28 0 0,0-1-1 0 0,-1 1 0 0 0,1-1 0 0 0,-1 1 0 0 0,0-1 1 0 0,0 0-1 0 0,0 1 0 0 0,0-1 0 0 0,0 0 0 0 0,-1 0 0 0 0,0 0 1 0 0,0 1-1 0 0,0-1 0 0 0,0 0 0 0 0,-1 0 0 0 0,1 0 0 0 0,-1 1 1 0 0,0-1-1 0 0,0-1-27 0 0,-2-2 104 0 0,0-3 90 0 0,-1 1-1 0 0,0-1 1 0 0,-1 1-1 0 0,-4-8-193 0 0,-16-15 305 0 0,23 30-291 0 0,0-1 0 0 0,0 1 1 0 0,0 0-1 0 0,-1 1 0 0 0,1-1 0 0 0,-1 0 1 0 0,1 1-1 0 0,-1-1 0 0 0,1 1 1 0 0,-1 0-1 0 0,0 0 0 0 0,-2-1-14 0 0,4 2-24 0 0,0 0-1 0 0,0 0 0 0 0,0 1 0 0 0,0-1 1 0 0,0 0-1 0 0,0 0 0 0 0,0 1 0 0 0,0-1 1 0 0,0 0-1 0 0,1 1 0 0 0,-1-1 0 0 0,0 1 1 0 0,0-1-1 0 0,0 1 0 0 0,1 0 0 0 0,-1-1 1 0 0,0 1-1 0 0,0 0 0 0 0,1-1 0 0 0,-1 1 1 0 0,1 0-1 0 0,-1 0 0 0 0,0 0 25 0 0,-10 22-3063 0 0,7-10-3308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33.656"/>
    </inkml:context>
    <inkml:brush xml:id="br0">
      <inkml:brushProperty name="width" value="0.05" units="cm"/>
      <inkml:brushProperty name="height" value="0.05" units="cm"/>
    </inkml:brush>
  </inkml:definitions>
  <inkml:trace contextRef="#ctx0" brushRef="#br0">0 9 6912 0 0,'0'0'314'0'0,"0"0"-6"0"0,0 0 44 0 0,0 0 919 0 0,0 0 422 0 0,0 0 89 0 0,0 0-137 0 0,0 0-616 0 0,0 0-270 0 0,0 0-58 0 0,0 0-54 0 0,0 0-181 0 0,2 1-76 0 0,0 1-250 0 0,0 0 0 0 0,0 0 0 0 0,0 0 1 0 0,-1 1-1 0 0,1-1 0 0 0,0 0 0 0 0,-1 1 0 0 0,0-1 1 0 0,0 1-1 0 0,0 0 0 0 0,0-1 0 0 0,1 3-140 0 0,5 36 717 0 0,-6-33-663 0 0,0-1 0 0 0,0 0 1 0 0,1 0-1 0 0,0-1 0 0 0,0 1 0 0 0,0 0 0 0 0,1 1-54 0 0,5 4 105 0 0,0 0-1 0 0,5 7-104 0 0,-11-16 8 0 0,1 0 0 0 0,-1 0 0 0 0,0-1 0 0 0,1 1 0 0 0,0-1 0 0 0,-1 0 0 0 0,1 0 0 0 0,0 1 0 0 0,0-2 0 0 0,0 1-1 0 0,0 0 1 0 0,3 0-8 0 0,-4-2 0 0 0,1 0 0 0 0,-1 0 0 0 0,0 0 0 0 0,0 0 0 0 0,0-1 0 0 0,1 1 0 0 0,-1-1 0 0 0,0 1 0 0 0,0-1 0 0 0,0 0 0 0 0,0 0 0 0 0,0 0 0 0 0,0 0 0 0 0,0 0 0 0 0,1-2 0 0 0,3-1 0 0 0,-1 0 0 0 0,1-1 0 0 0,0 0 0 0 0,-1 0 0 0 0,4-5-15 0 0,-2-1 0 0 0,1 1 0 0 0,-2-1 0 0 0,1-1 0 0 0,-2 1 0 0 0,1-1 0 0 0,-2 0-1 0 0,1 0 1 0 0,1-12 15 0 0,-4 17 0 0 0,0 1 0 0 0,0 0 0 0 0,0-1 0 0 0,1 1 0 0 0,0 0 0 0 0,0 0 0 0 0,0 0 0 0 0,-3 6 0 0 0,0 0 0 0 0,1-1 0 0 0,-1 1 0 0 0,0 0 0 0 0,0 0 0 0 0,0 0 0 0 0,0-1 0 0 0,0 1 0 0 0,0 0 0 0 0,0 0 0 0 0,0 0 0 0 0,1 0 0 0 0,-1-1 0 0 0,0 1 0 0 0,0 0 0 0 0,0 0 0 0 0,0 0 0 0 0,1 0 0 0 0,-1 0 0 0 0,0-1 0 0 0,0 1 0 0 0,0 0 0 0 0,1 0 0 0 0,-1 0 0 0 0,0 0 0 0 0,0 0 0 0 0,1 0 0 0 0,-1 0 0 0 0,0 0 0 0 0,0 0 0 0 0,0 0 0 0 0,1 0 0 0 0,-1 0 0 0 0,0 0 0 0 0,0 0 0 0 0,1 0 0 0 0,-1 0 0 0 0,0 0 0 0 0,0 0 0 0 0,0 0 0 0 0,1 0 0 0 0,-1 0 0 0 0,0 1 0 0 0,1-1 0 0 0,2 1 42 0 0,0 1-1 0 0,0-1 1 0 0,0 1 0 0 0,-1 0-1 0 0,1 0 1 0 0,0 0-1 0 0,-1 0 1 0 0,1 0-1 0 0,-1 1 1 0 0,0-1 0 0 0,0 1-1 0 0,0-1 1 0 0,0 1-1 0 0,0 0 1 0 0,0 0-1 0 0,0 1-41 0 0,5 9 244 0 0,-1 1-1 0 0,5 13-243 0 0,-8-19 32 0 0,1 0-1 0 0,0-1 0 0 0,0 0 0 0 0,0 0 0 0 0,1 0 1 0 0,0-1-1 0 0,0 1 0 0 0,1-1 0 0 0,0 0 0 0 0,1 0-31 0 0,-5-5-5 0 0,-1 0-1 0 0,0 0 1 0 0,1 0-1 0 0,-1-1 1 0 0,0 1-1 0 0,1-1 0 0 0,-1 1 1 0 0,1-1-1 0 0,-1 0 1 0 0,1 1-1 0 0,-1-1 1 0 0,1 0-1 0 0,-1 0 0 0 0,1 0 1 0 0,-1 0-1 0 0,1 0 1 0 0,-1 0-1 0 0,1-1 1 0 0,-1 1-1 0 0,1 0 1 0 0,-1-1-1 0 0,1 1 0 0 0,-1-1 1 0 0,2 0 5 0 0,1-1-628 0 0,0 0 1 0 0,1 0-1 0 0,-1-1 1 0 0,0 0-1 0 0,0 0 1 0 0,3-3 627 0 0,4-1-6901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33.986"/>
    </inkml:context>
    <inkml:brush xml:id="br0">
      <inkml:brushProperty name="width" value="0.05" units="cm"/>
      <inkml:brushProperty name="height" value="0.05" units="cm"/>
    </inkml:brush>
  </inkml:definitions>
  <inkml:trace contextRef="#ctx0" brushRef="#br0">33 38 6912 0 0,'-8'-20'308'0'0,"8"19"-111"0"0,-1 0 0 0 0,1 0 0 0 0,-1 0 0 0 0,1 0 0 0 0,-1 0 0 0 0,1 1 0 0 0,-1-1 0 0 0,0 0 0 0 0,1 0 0 0 0,-1 1 0 0 0,0-1 0 0 0,0 0-1 0 0,1 1 1 0 0,-1-1 0 0 0,0 1 0 0 0,0-1 0 0 0,0 1 0 0 0,0-1 0 0 0,0 1 0 0 0,0 0 0 0 0,0-1 0 0 0,0 1-197 0 0,0-1 2019 0 0,-3 0 952 0 0,2 8-1595 0 0,4 20-640 0 0,1 1 0 0 0,1-1 1 0 0,1 1-1 0 0,6 13-736 0 0,8 45 577 0 0,-14-63-376 0 0,2 0 0 0 0,6 16-201 0 0,-5-16 161 0 0,-2-1 0 0 0,5 22-161 0 0,-7-19 98 0 0,2 1 1 0 0,0-1 0 0 0,9 21-99 0 0,13 34 160 0 0,-18-56-197 0 0,-8-15-260 0 0,2-1 0 0 0,-1 0 0 0 0,1 0 0 0 0,0 0 0 0 0,1-1 0 0 0,-1 1 0 0 0,1-1 0 0 0,1 0 0 0 0,0 0 0 0 0,1 0 297 0 0,4 1-1103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34.547"/>
    </inkml:context>
    <inkml:brush xml:id="br0">
      <inkml:brushProperty name="width" value="0.05" units="cm"/>
      <inkml:brushProperty name="height" value="0.05" units="cm"/>
    </inkml:brush>
  </inkml:definitions>
  <inkml:trace contextRef="#ctx0" brushRef="#br0">97 613 12584 0 0,'0'0'572'0'0,"0"0"-10"0"0,-4-14 1082 0 0,3 13-1496 0 0,0-1 1 0 0,-1 1-1 0 0,1 0 0 0 0,0 0 1 0 0,-1 0-1 0 0,1 0 0 0 0,-1 0 0 0 0,1 0 1 0 0,-1 1-1 0 0,1-1 0 0 0,-1 0 1 0 0,0 1-1 0 0,1-1 0 0 0,-1 1 1 0 0,0 0-1 0 0,1-1 0 0 0,-1 1 0 0 0,0 0 1 0 0,0 0-1 0 0,1 0 0 0 0,-1 0 1 0 0,0 0-1 0 0,1 1 0 0 0,-1-1 0 0 0,0 1 1 0 0,1-1-1 0 0,-1 1-148 0 0,0-1 64 0 0,-1 1-1 0 0,1 0 1 0 0,0 0 0 0 0,0 1-1 0 0,0-1 1 0 0,0 0 0 0 0,0 1-1 0 0,0-1 1 0 0,0 1-1 0 0,1-1 1 0 0,-1 1 0 0 0,0 0-1 0 0,1 0 1 0 0,0 0 0 0 0,-1 0-1 0 0,1 0 1 0 0,0 0 0 0 0,0 0-1 0 0,0 1-63 0 0,-3 7 77 0 0,1 0-1 0 0,1 0 1 0 0,0 1-1 0 0,0-1 0 0 0,1 0 1 0 0,1 1-1 0 0,-1-1 1 0 0,2 0-1 0 0,-1 1 0 0 0,1-1 1 0 0,1 0-1 0 0,0 1 0 0 0,1-1 1 0 0,0 0-1 0 0,0 0 1 0 0,1-1-1 0 0,3 7-76 0 0,0-3-118 0 0,-5-9 132 0 0,0-1 1 0 0,0 1 0 0 0,0 0 0 0 0,0-1 0 0 0,1 1-1 0 0,-1-1 1 0 0,1 0 0 0 0,0 0 0 0 0,0 0 0 0 0,0 0-1 0 0,0 0 1 0 0,0-1 0 0 0,1 1 0 0 0,-1-1 0 0 0,1 0 0 0 0,0 0-1 0 0,0 0-14 0 0,-2-1-45 0 0,1 0 0 0 0,0 0 0 0 0,0-1 0 0 0,-1 1 0 0 0,1-1 0 0 0,0 1 0 0 0,0-1 45 0 0,-1 0-20 0 0,-1 0 0 0 0,0 0-1 0 0,1-1 1 0 0,-1 1 0 0 0,0 0 0 0 0,0-1 0 0 0,1 1-1 0 0,-1-1 1 0 0,0 1 0 0 0,0-1 0 0 0,0 0 0 0 0,0 0-1 0 0,0 1 1 0 0,0-1 0 0 0,0 0 0 0 0,1-1 20 0 0,6-5-59 0 0,1-1 16 0 0,0 0 1 0 0,-1-1 0 0 0,0 0-1 0 0,-1 0 1 0 0,0 0-1 0 0,4-8 43 0 0,-4 5-32 0 0,3-6-4 0 0,0-1 0 0 0,-1 0 0 0 0,-1-1 0 0 0,3-12 36 0 0,7-32-86 0 0,2-24 86 0 0,-17 65-15 0 0,0 0 1 0 0,-1 0-1 0 0,-1 0 0 0 0,-1 0 0 0 0,-3-20 15 0 0,0 25 0 0 0,-5-48 0 0 0,-9-27 0 0 0,8 48 5 0 0,4 20-16 0 0,-5-17 11 0 0,7 33 14 0 0,0 0 0 0 0,-1 1 0 0 0,0 0 0 0 0,0 0 0 0 0,0 0 0 0 0,-5-5-14 0 0,8 12 12 0 0,0 0-1 0 0,0 0 1 0 0,0 0 0 0 0,0 0 0 0 0,0 1 0 0 0,0-1 0 0 0,0 0-1 0 0,0 0 1 0 0,-1 1 0 0 0,1-1 0 0 0,0 1 0 0 0,0-1 0 0 0,-1 1 0 0 0,1-1-1 0 0,0 1 1 0 0,-1 0 0 0 0,1 0 0 0 0,-1 0 0 0 0,1-1 0 0 0,0 1-1 0 0,-1 1 1 0 0,0-1-12 0 0,0 0 32 0 0,2 0-18 0 0,-1 1 0 0 0,1-1 0 0 0,0 1 0 0 0,-1-1 0 0 0,1 0 0 0 0,0 1 0 0 0,-1-1 1 0 0,1 1-1 0 0,0-1 0 0 0,0 1 0 0 0,-1 0 0 0 0,1-1 0 0 0,0 1 0 0 0,0-1 0 0 0,0 1 0 0 0,0-1 1 0 0,0 1-15 0 0,0 0 30 0 0,-2 7 50 0 0,0 0-1 0 0,1 1 0 0 0,0-1 0 0 0,1 0 0 0 0,0 1 0 0 0,0-1 1 0 0,1 0-1 0 0,0 1 0 0 0,1-1-79 0 0,0 21 142 0 0,1-11-41 0 0,-1 0 1 0 0,2-1-1 0 0,2 6-101 0 0,2 10 96 0 0,5 11 11 0 0,-8-26-34 0 0,0 0 0 0 0,-1 2-73 0 0,14 66 641 0 0,20 54-641 0 0,-11-42 219 0 0,-3 2-219 0 0,8 37 296 0 0,-16-78-374 0 0,-8-35-1892 0 0,2 18 1970 0 0,-8-33-1350 0 0,4-5-60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39.707"/>
    </inkml:context>
    <inkml:brush xml:id="br0">
      <inkml:brushProperty name="width" value="0.05" units="cm"/>
      <inkml:brushProperty name="height" value="0.05" units="cm"/>
    </inkml:brush>
  </inkml:definitions>
  <inkml:trace contextRef="#ctx0" brushRef="#br0">292 64 5064 0 0,'0'0'389'0'0,"8"-12"2319"0"0,-8-17 1728 0 0,0 29-4420 0 0,0 0-1 0 0,0 0 1 0 0,0 0 0 0 0,0 0 0 0 0,0-1-1 0 0,0 1 1 0 0,0 0 0 0 0,0 0 0 0 0,0 0 0 0 0,0 0-1 0 0,0 0 1 0 0,0 0 0 0 0,0-1 0 0 0,-1 1-1 0 0,1 0 1 0 0,0 0 0 0 0,0 0 0 0 0,0 0-1 0 0,0 0 1 0 0,0 0 0 0 0,0 0 0 0 0,0 0-1 0 0,-1 0 1 0 0,1 0 0 0 0,0 0 0 0 0,0 0-1 0 0,0 0 1 0 0,0-1 0 0 0,0 1 0 0 0,0 0-1 0 0,-1 0 1 0 0,1 0 0 0 0,0 0 0 0 0,0 0-1 0 0,0 0 1 0 0,0 0 0 0 0,-1 1-16 0 0,-4-4 534 0 0,4 1-447 0 0,0 1 0 0 0,-1 0 1 0 0,1 0-1 0 0,0-1 0 0 0,-1 1 0 0 0,1 0 0 0 0,0 0 0 0 0,-1 0 0 0 0,0 0 0 0 0,1 0 0 0 0,-1 1 1 0 0,1-1-1 0 0,-1 0 0 0 0,0 1 0 0 0,0-1 0 0 0,1 1 0 0 0,-1 0 0 0 0,-2-1-87 0 0,2 1 94 0 0,-1 0-1 0 0,1 0 1 0 0,-1 0-1 0 0,0 0 1 0 0,1 0-1 0 0,-1 0 1 0 0,1 1-1 0 0,-1-1 1 0 0,0 1 0 0 0,1 0-1 0 0,-1 0 1 0 0,1 0-1 0 0,-1 0-93 0 0,-5 3 142 0 0,-6 4 445 0 0,6 2-459 0 0,0 1-1 0 0,1 1 0 0 0,1-1 0 0 0,0 1 1 0 0,0 0-1 0 0,1 0 0 0 0,1 1 1 0 0,0 0-128 0 0,2-9 17 0 0,-21 50 123 0 0,11-28-109 0 0,10-22-22 0 0,0 1 0 0 0,0 0 0 0 0,0 0 0 0 0,0 0 0 0 0,0 1-9 0 0,-25 86 64 0 0,23-76-66 0 0,0 1 35 0 0,0 1 0 0 0,1 7-33 0 0,-2 167 149 0 0,5-161-162 0 0,2 26 628 0 0,7 28-615 0 0,-4-30-280 0 0,2 14 145 0 0,-3 83 135 0 0,-10 54 224 0 0,5-196-151 0 0,-1 21-91 0 0,-5 22 18 0 0,-4 37-259 0 0,3-27 263 0 0,1 26-4 0 0,4-45 0 0 0,-3 12 0 0 0,3-23 0 0 0,1 1 0 0 0,2 26 0 0 0,1-20 0 0 0,-5 27 0 0 0,-4 100 11 0 0,3-94 48 0 0,4-40-65 0 0,-3 15 6 0 0,3-42 0 0 0,1 0 0 0 0,0 0 0 0 0,0 1 0 0 0,1-1 0 0 0,0 2 0 0 0,0-2 0 0 0,0 0 0 0 0,-1-1 0 0 0,0 1 0 0 0,0 0 0 0 0,-1 4 0 0 0,0 6 109 0 0,0 0-1 0 0,1 0 0 0 0,2 10-108 0 0,-1 12-47 0 0,-1-9-186 0 0,-1-5 253 0 0,2 1-1 0 0,0 0 0 0 0,5 19-19 0 0,-6-41-2 0 0,0 1-1 0 0,0-1 0 0 0,0 1 1 0 0,0-1-1 0 0,-1 1 1 0 0,0 2 2 0 0,-1 11 0 0 0,6 138 0 0 0,-4-132-56 0 0,0-6 53 0 0,0-1 1 0 0,1 0-1 0 0,2 14 3 0 0,1 17 0 0 0,-1-7 0 0 0,6 18 0 0 0,2 16 0 0 0,9 24 0 0 0,-15-76 0 0 0,-2 0 0 0 0,0 5 0 0 0,6 38 0 0 0,-7-54 0 0 0,0 0 0 0 0,-1 0 0 0 0,-1 9 0 0 0,2 19 0 0 0,1-22 0 0 0,0-1 0 0 0,1 0 0 0 0,2 8 0 0 0,1 7 0 0 0,-6-26 0 0 0,-1 0 0 0 0,1 0 0 0 0,1 0 0 0 0,-1 0 0 0 0,1 0 0 0 0,-1-1 0 0 0,2 1 0 0 0,0 2 0 0 0,8 12-45 0 0,6 10-423 0 0,1 1 0 0 0,22 25 468 0 0,-28-41-843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46.391"/>
    </inkml:context>
    <inkml:brush xml:id="br0">
      <inkml:brushProperty name="width" value="0.05" units="cm"/>
      <inkml:brushProperty name="height" value="0.05" units="cm"/>
    </inkml:brush>
  </inkml:definitions>
  <inkml:trace contextRef="#ctx0" brushRef="#br0">273 1 5984 0 0,'0'0'273'0'0,"0"0"-5"0"0,0 0 175 0 0,0 0 1366 0 0,0 0 612 0 0,0 0 126 0 0,-1 1 711 0 0,-6 8-2384 0 0,4-6-699 0 0,0-1 1 0 0,0 1-1 0 0,0-1 0 0 0,-1 1 1 0 0,1-1-1 0 0,-1 0 0 0 0,0 0 1 0 0,0-1-176 0 0,-13 9 158 0 0,-18 14-86 0 0,-31 28-72 0 0,15-10 225 0 0,46-38-211 0 0,1 0 0 0 0,-1 1 0 0 0,1-1 0 0 0,0 1 0 0 0,1 0 0 0 0,-1 1 0 0 0,1-1 0 0 0,0 1 0 0 0,0-1 0 0 0,0 1 0 0 0,1 0 0 0 0,0 1-14 0 0,-3 10 31 0 0,0 1 0 0 0,1 0 1 0 0,0 11-32 0 0,3-22 30 0 0,1 0 0 0 0,0 1 1 0 0,0-1-1 0 0,1 0 1 0 0,0 0-1 0 0,0 0 0 0 0,0 0 1 0 0,1 0-1 0 0,0 0 0 0 0,1 0 1 0 0,-1 0-1 0 0,1-1 0 0 0,1 1 1 0 0,2 3-31 0 0,-1-2 58 0 0,0 0 0 0 0,1-1 1 0 0,0 0-1 0 0,0 0 0 0 0,1 0 1 0 0,0-1-1 0 0,0 0 0 0 0,1-1 1 0 0,-1 1-1 0 0,1-2 0 0 0,1 1-58 0 0,-6-3 25 0 0,5 3 2 0 0,0-1 1 0 0,0 0-1 0 0,1 0 1 0 0,0 0-1 0 0,-1-1 1 0 0,1-1-1 0 0,1 1 1 0 0,-1-1-1 0 0,8 0-27 0 0,14 0 53 0 0,-9 0-1054 0 0,1-1 0 0 0,11-2 1001 0 0,-6-2-1075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46.790"/>
    </inkml:context>
    <inkml:brush xml:id="br0">
      <inkml:brushProperty name="width" value="0.05" units="cm"/>
      <inkml:brushProperty name="height" value="0.05" units="cm"/>
    </inkml:brush>
  </inkml:definitions>
  <inkml:trace contextRef="#ctx0" brushRef="#br0">53 374 10912 0 0,'2'2'60'0'0,"-2"-1"11"0"0,1-1-1 0 0,0 1 0 0 0,-1-1 1 0 0,1 1-1 0 0,0-1 1 0 0,-1 0-1 0 0,1 1 0 0 0,0-1 1 0 0,-1 0-1 0 0,1 1 1 0 0,0-1-1 0 0,0 0 0 0 0,0 0 1 0 0,-1 0-1 0 0,1 1 1 0 0,0-1-1 0 0,0 0-70 0 0,0 0 377 0 0,-1 0 118 0 0,0 0 17 0 0,-1-1-434 0 0,0 1 1 0 0,0-1-1 0 0,0 1 0 0 0,0-1 1 0 0,0 1-1 0 0,0-1 0 0 0,0 1 1 0 0,1-1-1 0 0,-1 0 0 0 0,0 1 1 0 0,0-1-1 0 0,1 0-78 0 0,-1-1 62 0 0,0 1 1 0 0,0-1-1 0 0,0 1 0 0 0,0-1 0 0 0,1 0 1 0 0,-1 1-1 0 0,1-1 0 0 0,-1 0 1 0 0,1 1-1 0 0,0-1 0 0 0,0 0 1 0 0,0 0-1 0 0,0 0-62 0 0,-2-12 377 0 0,-3-2-121 0 0,-1-2 78 0 0,2-1-1 0 0,-1-2-333 0 0,-6-27 303 0 0,7 34-224 0 0,1 1 0 0 0,0-1 0 0 0,0-11-79 0 0,1 6-305 0 0,0 3 467 0 0,2 0 0 0 0,0-1 0 0 0,0-1-162 0 0,0 15-296 0 0,1 0 1 0 0,-1-1 0 0 0,1 1-1 0 0,-1 0 1 0 0,1-1 0 0 0,0 1 0 0 0,0 0-1 0 0,1 0 1 0 0,-1 0 0 0 0,1 0-1 0 0,-1 0 1 0 0,1 0 0 0 0,0 0-1 0 0,0 1 1 0 0,0-1 0 0 0,1 0 0 0 0,-1 1 295 0 0,6-5-4648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47.153"/>
    </inkml:context>
    <inkml:brush xml:id="br0">
      <inkml:brushProperty name="width" value="0.05" units="cm"/>
      <inkml:brushProperty name="height" value="0.05" units="cm"/>
    </inkml:brush>
  </inkml:definitions>
  <inkml:trace contextRef="#ctx0" brushRef="#br0">241 340 13160 0 0,'-3'4'98'0'0,"-1"-1"0"0"0,1 0 0 0 0,-1 0 1 0 0,0-1-1 0 0,0 1 0 0 0,0-1 1 0 0,0 1-1 0 0,0-1 0 0 0,0-1 1 0 0,-1 1-1 0 0,1 0 0 0 0,-1-1 1 0 0,1 0-1 0 0,-1 0 0 0 0,0-1 0 0 0,1 1 1 0 0,-1-1-1 0 0,0 0 0 0 0,1 0 1 0 0,-1 0-1 0 0,1-1 0 0 0,-2 0-98 0 0,0-1 130 0 0,0 0-1 0 0,-1-1 1 0 0,1 1 0 0 0,1-1-1 0 0,-1-1 1 0 0,0 1 0 0 0,1-1-1 0 0,0 0 1 0 0,0 0 0 0 0,0-1-1 0 0,0 0 1 0 0,1 1-1 0 0,-2-4-129 0 0,-2-3 57 0 0,0-1 0 0 0,0-1-1 0 0,2 1 1 0 0,0-1-1 0 0,0-1 1 0 0,1 1-1 0 0,0-1 1 0 0,2 1-1 0 0,-1-1 1 0 0,2 0 0 0 0,0-1-1 0 0,0-1-56 0 0,2 7-48 0 0,0-1 0 0 0,1 1 1 0 0,0-1-1 0 0,1 1 0 0 0,0-1 0 0 0,0 1 0 0 0,1 0 0 0 0,0 0 0 0 0,0 0 0 0 0,4-6 48 0 0,-6 12 5 0 0,1 1 0 0 0,-1 0-1 0 0,1-1 1 0 0,-1 1-1 0 0,1 0 1 0 0,0 0-1 0 0,0 0 1 0 0,0 0-1 0 0,0 0 1 0 0,0 1 0 0 0,0-1-1 0 0,0 1 1 0 0,1-1-1 0 0,-1 1 1 0 0,1 0-1 0 0,-1 0 1 0 0,1 0-1 0 0,-1 0 1 0 0,3-1-5 0 0,-3 2 0 0 0,1 0 1 0 0,-1-1-1 0 0,0 1 1 0 0,0 0-1 0 0,0 0 0 0 0,1 0 1 0 0,-1 0-1 0 0,0 0 1 0 0,0 1-1 0 0,0-1 0 0 0,0 1 1 0 0,1 0-1 0 0,-1-1 1 0 0,0 1-1 0 0,0 0 0 0 0,0 0 1 0 0,0 0-1 0 0,0 0 0 0 0,-1 1 1 0 0,1-1-1 0 0,0 0 1 0 0,-1 1-1 0 0,1-1 0 0 0,1 2 0 0 0,-1 1 3 0 0,1 0-1 0 0,-1 0 0 0 0,1 0 0 0 0,-1 0 0 0 0,0 0 0 0 0,-1 0 0 0 0,1 0 0 0 0,-1 0 0 0 0,0 1 0 0 0,0-1 0 0 0,0 1 0 0 0,0-1 0 0 0,-1 1 0 0 0,0-1 0 0 0,0 1 0 0 0,0-1 0 0 0,-1 3-2 0 0,-1 7 126 0 0,-1 0-1 0 0,0-1 1 0 0,-1 1 0 0 0,-5 13-126 0 0,-2-1-324 0 0,-14 25 324 0 0,17-40-4252 0 0,1-1-1453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47.535"/>
    </inkml:context>
    <inkml:brush xml:id="br0">
      <inkml:brushProperty name="width" value="0.05" units="cm"/>
      <inkml:brushProperty name="height" value="0.05" units="cm"/>
    </inkml:brush>
  </inkml:definitions>
  <inkml:trace contextRef="#ctx0" brushRef="#br0">40 32 1840 0 0,'27'-17'473'0'0,"-27"17"-249"0"0,1 0-1 0 0,-1-1 1 0 0,0 1-1 0 0,0 0 1 0 0,1 0 0 0 0,-1-1-1 0 0,0 1 1 0 0,0 0-1 0 0,1 0 1 0 0,-1-1-1 0 0,0 1 1 0 0,0 0-1 0 0,0 0 1 0 0,1-1-1 0 0,-1 1 1 0 0,0 0-1 0 0,0-1 1 0 0,0 1 0 0 0,0 0-1 0 0,0-1 1 0 0,0 1-1 0 0,0 0 1 0 0,0-1-1 0 0,0 1 1 0 0,0 0-1 0 0,0-1 1 0 0,0 1-1 0 0,0 0 1 0 0,0-1-1 0 0,0 1 1 0 0,0 0 0 0 0,0-1-1 0 0,0 1 1 0 0,0 0-1 0 0,-1-1 1 0 0,1 1-1 0 0,0 0 1 0 0,0-1-1 0 0,0 1 1 0 0,0 0-1 0 0,-1 0 1 0 0,1-1-1 0 0,0 1 1 0 0,0 0 0 0 0,-1 0-1 0 0,1-1 1 0 0,0 1-1 0 0,0 0 1 0 0,-1 0-1 0 0,1 0 1 0 0,0 0-1 0 0,-1 0 1 0 0,1-1-224 0 0,-3 1 84 0 0,1 0 0 0 0,-1 1 0 0 0,1-1 0 0 0,-1 1 0 0 0,1-1 0 0 0,-1 1 0 0 0,1 0-1 0 0,-1-1 1 0 0,1 1 0 0 0,0 1 0 0 0,-1-1 0 0 0,1 0 0 0 0,0 0 0 0 0,0 1 0 0 0,0 0 0 0 0,0-1 0 0 0,0 1 0 0 0,0 0 0 0 0,0 0 0 0 0,0 1-84 0 0,0 0 56 0 0,0 0 0 0 0,0 1 0 0 0,0-1 0 0 0,0 0 0 0 0,1 1 0 0 0,0 0 0 0 0,-1-1 0 0 0,2 1 0 0 0,-1 0 0 0 0,0-1 0 0 0,1 1 0 0 0,-1 0-1 0 0,1 3-55 0 0,0 9 135 0 0,0-1-1 0 0,2 1 1 0 0,0-1-1 0 0,1 5-134 0 0,-2-16 24 0 0,0 0 0 0 0,0 0-1 0 0,0 0 1 0 0,1 0 0 0 0,0 0-1 0 0,-1 0 1 0 0,1 0 0 0 0,1-1-1 0 0,-1 1 1 0 0,0-1 0 0 0,1 0-1 0 0,0 1 1 0 0,0-1 0 0 0,0 0-1 0 0,0-1 1 0 0,0 1 0 0 0,1 0-1 0 0,0-1-23 0 0,-2 0 3 0 0,0-1 0 0 0,1 0 0 0 0,-1 0 0 0 0,1 0 0 0 0,-1 0 0 0 0,1 0 0 0 0,-1 0 0 0 0,1-1 0 0 0,-1 0 0 0 0,1 1 0 0 0,-1-1 0 0 0,1 0-1 0 0,0 0 1 0 0,-1 0 0 0 0,1 0 0 0 0,-1-1 0 0 0,1 1 0 0 0,0-1 0 0 0,-1 0 0 0 0,1 1 0 0 0,-1-1 0 0 0,0 0 0 0 0,1-1 0 0 0,-1 1 0 0 0,0 0-1 0 0,1-1-2 0 0,2-1 22 0 0,1-1 0 0 0,-1 0 0 0 0,0 0-1 0 0,0-1 1 0 0,0 1 0 0 0,-1-1 0 0 0,1 0-1 0 0,-1 0 1 0 0,0-1 0 0 0,-1 1 0 0 0,1-1-1 0 0,-1 0 1 0 0,1-3-22 0 0,3-4-233 0 0,-7 12 240 0 0,0 1 0 0 0,0-1 0 0 0,1 1 1 0 0,-1-1-1 0 0,0 1 0 0 0,0-1 0 0 0,1 1 1 0 0,-1-1-1 0 0,1 1 0 0 0,-1-1 0 0 0,0 1 1 0 0,1 0-1 0 0,-1-1 0 0 0,1 1 0 0 0,-1 0 1 0 0,1-1-1 0 0,-1 1 0 0 0,1 0 0 0 0,-1-1 1 0 0,1 1-1 0 0,-1 0 0 0 0,1 0 0 0 0,-1 0-7 0 0,3 1 73 0 0,-1 1 0 0 0,0-1-1 0 0,0 1 1 0 0,1 0-1 0 0,-1 0 1 0 0,0 0-1 0 0,-1 0 1 0 0,1 0 0 0 0,0 0-1 0 0,-1 1 1 0 0,1-1-1 0 0,-1 1-72 0 0,17 34 759 0 0,-6-9-91 0 0,15 17-115 0 0,-26-36-630 0 0,-1-7-441 0 0,0-2-199 0 0,0 0-46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47.898"/>
    </inkml:context>
    <inkml:brush xml:id="br0">
      <inkml:brushProperty name="width" value="0.05" units="cm"/>
      <inkml:brushProperty name="height" value="0.05" units="cm"/>
    </inkml:brush>
  </inkml:definitions>
  <inkml:trace contextRef="#ctx0" brushRef="#br0">1 0 10136 0 0,'34'66'1202'0'0,"-21"-37"-139"0"0,12 27 1819 0 0,2 6-842 0 0,29 51 680 0 0,5 28-2720 0 0,37 91-148 0 0,-70-166-1865 0 0,-24-52 938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8:14.563"/>
    </inkml:context>
    <inkml:brush xml:id="br0">
      <inkml:brushProperty name="width" value="0.2" units="cm"/>
      <inkml:brushProperty name="height" value="0.2" units="cm"/>
      <inkml:brushProperty name="color" value="#D76761"/>
    </inkml:brush>
  </inkml:definitions>
  <inkml:trace contextRef="#ctx0" brushRef="#br0">547 5 5528 0 0,'0'0'422'0'0,"0"0"-15"0"0,0 0 964 0 0,0 0 446 0 0,0 0 87 0 0,0 0-155 0 0,0 0-709 0 0,0 0-310 0 0,0 0-68 0 0,0 0-71 0 0,0 0-249 0 0,0 0-107 0 0,0 0-19 0 0,-7 0 168 0 0,-28-3-122 0 0,1 1 1 0 0,-29 3-263 0 0,6 1 44 0 0,15 0-110 0 0,1 1 0 0 0,-1 3 0 0 0,-24 6 66 0 0,54-8 16 0 0,-1-1-1 0 0,1 2 1 0 0,1 0 0 0 0,-1 0 0 0 0,1 1 0 0 0,0 0-1 0 0,-5 5-15 0 0,12-8 51 0 0,0 0-1 0 0,0 0 0 0 0,1 1 1 0 0,0-1-1 0 0,0 1 0 0 0,0 0 1 0 0,0 0-1 0 0,0 0 0 0 0,1 0 1 0 0,-1 2-51 0 0,-2 3 412 0 0,1 1 0 0 0,0 0 0 0 0,1 0 0 0 0,-1 3-412 0 0,2 1 279 0 0,0 1 0 0 0,1-1-1 0 0,0 0 1 0 0,1 1 0 0 0,1-1-1 0 0,1 7-278 0 0,6 44 1336 0 0,-1 56-1336 0 0,2-38 560 0 0,-8-29-405 0 0,3-1 0 0 0,1-1-1 0 0,6 14-154 0 0,-8-47-28 0 0,-2 0 0 0 0,1 1 0 0 0,-3 8 28 0 0,1-26 4 0 0,0 5-4 0 0,0 1 0 0 0,1-1 0 0 0,0 0 0 0 0,0 3 0 0 0,0-5 0 0 0,4 17 0 0 0,-3-14 3 0 0,0 0 0 0 0,-1 0-1 0 0,0 1 1 0 0,0 1-3 0 0,5 20 53 0 0,0 11-117 0 0,3 4 64 0 0,-8-39 0 0 0,1-2-10 0 0,0 2-49 0 0,-1-2 63 0 0,8 13 61 0 0,-3-9 59 0 0,-6-6-132 0 0,0-1 4 0 0,0 0-70 0 0,7 4-49 0 0,31 9 112 0 0,-30-13 50 0 0,-1 0-1 0 0,1-1 0 0 0,-1 0 1 0 0,1 0-1 0 0,0-1 0 0 0,-1 0 1 0 0,2 0-39 0 0,14-1-21 0 0,336-6-391 0 0,-339 8 350 0 0,6 1-155 0 0,-1 1 1 0 0,0 1-1 0 0,6 2 217 0 0,8-1-4820 0 0,-36-3 3348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48.247"/>
    </inkml:context>
    <inkml:brush xml:id="br0">
      <inkml:brushProperty name="width" value="0.05" units="cm"/>
      <inkml:brushProperty name="height" value="0.05" units="cm"/>
    </inkml:brush>
  </inkml:definitions>
  <inkml:trace contextRef="#ctx0" brushRef="#br0">123 1 6448 0 0,'0'0'576'0'0,"0"0"-464"0"0,-8 0-112 0 0,0 4 0 0 0,-4-4 776 0 0,5 7 136 0 0,-5-4 24 0 0,0 0 8 0 0,4 2-264 0 0,-4-2-48 0 0,0 1-16 0 0,1 2 0 0 0,2-2-1360 0 0,-3-1-280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48.596"/>
    </inkml:context>
    <inkml:brush xml:id="br0">
      <inkml:brushProperty name="width" value="0.05" units="cm"/>
      <inkml:brushProperty name="height" value="0.05" units="cm"/>
    </inkml:brush>
  </inkml:definitions>
  <inkml:trace contextRef="#ctx0" brushRef="#br0">281 229 7832 0 0,'0'1'356'0'0,"0"3"-231"0"0,0-1 0 0 0,-1 0 0 0 0,1 0 0 0 0,-1 0 1 0 0,1 0-1 0 0,-1 0 0 0 0,0-1 0 0 0,0 1 0 0 0,-1 0 0 0 0,1 0 1 0 0,0-1-1 0 0,-1 1 0 0 0,0 0 0 0 0,1-1 0 0 0,-1 0 0 0 0,0 1 0 0 0,-2 0-125 0 0,0 1 549 0 0,0-1-1 0 0,1 0 0 0 0,-1-1 0 0 0,-1 1 0 0 0,1-1 0 0 0,0 1 0 0 0,-1-1 0 0 0,1-1 1 0 0,-1 1-1 0 0,0-1 0 0 0,-1 1-548 0 0,-2 0 269 0 0,0-1 0 0 0,0 0 1 0 0,0 0-1 0 0,0-1 0 0 0,1 0 0 0 0,-1 0 1 0 0,0-1-1 0 0,0 0 0 0 0,-4-1-269 0 0,7 0 38 0 0,0 1 0 0 0,0-1 1 0 0,0 0-1 0 0,0 0 0 0 0,0-1 0 0 0,0 1 0 0 0,0-1 0 0 0,1 0 0 0 0,0-1 1 0 0,-1 1-1 0 0,1-1 0 0 0,0 1 0 0 0,1-1 0 0 0,-2-2-38 0 0,-2-3 29 0 0,1 0 1 0 0,0 0-1 0 0,1-1 1 0 0,0 0-1 0 0,0 0 1 0 0,1 0-1 0 0,1 0 0 0 0,-3-10-29 0 0,4 12 12 0 0,1-1-1 0 0,-1 1 1 0 0,2-1-1 0 0,-1 1 1 0 0,1-1-1 0 0,0 1 1 0 0,1-1-1 0 0,0 1 0 0 0,0-1 1 0 0,1 1-1 0 0,2-5-11 0 0,-2 8-4 0 0,0 1 0 0 0,0 0 0 0 0,1-1 0 0 0,0 1 0 0 0,-1 1 0 0 0,2-1 0 0 0,-1 0 0 0 0,0 1 0 0 0,1-1 0 0 0,-1 1 0 0 0,1 0 0 0 0,0 0 0 0 0,0 1 0 0 0,0-1 0 0 0,1 1 0 0 0,3-2 4 0 0,-6 3-12 0 0,1 1-1 0 0,-1-1 1 0 0,0 1-1 0 0,1-1 1 0 0,-1 1-1 0 0,1 0 1 0 0,-1 0-1 0 0,1 0 0 0 0,-1 1 1 0 0,3-1 12 0 0,4 1-3 0 0,-8-1 11 0 0,1 0 0 0 0,0 0 0 0 0,-1 0 0 0 0,1 0 0 0 0,-1 1 0 0 0,1-1 0 0 0,-1 0 0 0 0,1 1 0 0 0,-1-1 0 0 0,1 1 0 0 0,-1 0 0 0 0,1-1 0 0 0,-1 1 0 0 0,0 0 0 0 0,1 0 0 0 0,-1 0 0 0 0,0 0 0 0 0,0 0 0 0 0,0 0-1 0 0,1 1-7 0 0,0 1 21 0 0,0 0 0 0 0,-1 0-1 0 0,1 0 1 0 0,-1 0-1 0 0,0 0 1 0 0,0 0-1 0 0,0 0 1 0 0,0 1-1 0 0,0 0-20 0 0,0 0-9 0 0,-1-1 0 0 0,0 1 0 0 0,1 0 0 0 0,-1-1 0 0 0,-1 1 0 0 0,1-1 0 0 0,0 1 0 0 0,-1 0 0 0 0,0-1 0 0 0,0 1 0 0 0,0-1 0 0 0,0 1 0 0 0,-1-1 0 0 0,1 0 0 0 0,-1 0 0 0 0,-1 3 9 0 0,-1-1-162 0 0,1 0 1 0 0,-1 0-1 0 0,-1 0 1 0 0,1 0 0 0 0,-1-1-1 0 0,1 0 1 0 0,-1 0-1 0 0,0 0 1 0 0,-3 1 161 0 0,-4-1-867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0.013"/>
    </inkml:context>
    <inkml:brush xml:id="br0">
      <inkml:brushProperty name="width" value="0.05" units="cm"/>
      <inkml:brushProperty name="height" value="0.05" units="cm"/>
    </inkml:brush>
  </inkml:definitions>
  <inkml:trace contextRef="#ctx0" brushRef="#br0">158 26 6448 0 0,'0'0'498'0'0,"0"0"-198"0"0,0 0 388 0 0,0 0 206 0 0,0 0 39 0 0,0 0-37 0 0,0 0-195 0 0,0 0-86 0 0,0 0-20 0 0,0 0-14 0 0,0 0-45 0 0,0 0-21 0 0,0 0-3 0 0,0 0 0 0 0,0 0-2 0 0,0 0-4 0 0,-4-13 2420 0 0,3 12-2880 0 0,-1 0 0 0 0,1 0 0 0 0,0 0 0 0 0,0 0 0 0 0,-1 0 0 0 0,1 0 0 0 0,0 0 0 0 0,-1 1 0 0 0,1-1 0 0 0,-1 0 0 0 0,1 1 0 0 0,-1-1 1 0 0,0 1-1 0 0,1 0 0 0 0,-1-1 0 0 0,1 1 0 0 0,-1 0 0 0 0,0 0 0 0 0,-1 0-46 0 0,-4 1 259 0 0,0-1 0 0 0,1 2 1 0 0,-1-1-1 0 0,-2 1-259 0 0,-23 4 73 0 0,24-6-419 0 0,-13 0 615 0 0,7-4-6045 0 0,3 1-802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1.531"/>
    </inkml:context>
    <inkml:brush xml:id="br0">
      <inkml:brushProperty name="width" value="0.05" units="cm"/>
      <inkml:brushProperty name="height" value="0.05" units="cm"/>
    </inkml:brush>
  </inkml:definitions>
  <inkml:trace contextRef="#ctx0" brushRef="#br0">177 1 7632 0 0,'0'0'348'0'0,"-12"1"128"0"0,1 2-331 0 0,2-1 323 0 0,0 0 0 0 0,0 1 1 0 0,1 0-1 0 0,0 1 0 0 0,0 0 0 0 0,0 0 0 0 0,0 1 0 0 0,0 0 0 0 0,-5 4-468 0 0,4 0 353 0 0,5-6-278 0 0,0 0-1 0 0,0 1 0 0 0,1 0 1 0 0,0-1-1 0 0,-1 1 0 0 0,1 0 1 0 0,-2 5-75 0 0,1-2 69 0 0,0 1 1 0 0,1 0-1 0 0,-1 0 1 0 0,2 0-1 0 0,-1 0 1 0 0,1 1-1 0 0,0-1 0 0 0,1 1 1 0 0,0-1-1 0 0,0 1 1 0 0,1 0-1 0 0,0-1 1 0 0,1 1-1 0 0,0 0 1 0 0,0-1-1 0 0,0 1 1 0 0,4 7-70 0 0,-4-11 122 0 0,1 1 1 0 0,1-1-1 0 0,-1 1 0 0 0,1-1 1 0 0,0 0-1 0 0,0 0 0 0 0,1 0 1 0 0,0-1-1 0 0,-1 1 1 0 0,2-1-1 0 0,2 4-122 0 0,-5-7 23 0 0,0 0 0 0 0,0 1 1 0 0,0-1-1 0 0,0 0 0 0 0,0 0 0 0 0,0 0 1 0 0,0 0-1 0 0,0 0 0 0 0,1-1 0 0 0,-1 1 1 0 0,0-1-1 0 0,0 1 0 0 0,1-1 0 0 0,-1 0 1 0 0,0 0-1 0 0,1 0 0 0 0,-1 0 0 0 0,0-1 1 0 0,1 1-1 0 0,-1 0 0 0 0,0-1 0 0 0,0 0 1 0 0,1 1-1 0 0,-1-1 0 0 0,0 0 0 0 0,0 0 1 0 0,0 0-1 0 0,0 0 0 0 0,0-1 0 0 0,0 1 0 0 0,0-1-23 0 0,8-5 45 0 0,-6 4-43 0 0,1 0 1 0 0,-1 0-1 0 0,0 0 1 0 0,0 0-1 0 0,0-1 1 0 0,-1 0-1 0 0,1 0 0 0 0,2-4-2 0 0,-5 6 0 0 0,4-4 0 0 0,-1 0 0 0 0,0-1 0 0 0,-1 1 0 0 0,1-1 0 0 0,-1 0 0 0 0,-1 0 0 0 0,1 0 0 0 0,-1 0 0 0 0,0-4 0 0 0,4-19 0 0 0,1 4 0 0 0,-4 19 11 0 0,-2 6 42 0 0,16 16 517 0 0,-5 0 39 0 0,1 1 0 0 0,-1 2-609 0 0,0-1 610 0 0,0 0 0 0 0,4 1-610 0 0,-12-13 72 0 0,0 0-1 0 0,0 1 1 0 0,-1-1-1 0 0,0 1 0 0 0,0-1 1 0 0,0 2-72 0 0,2 2 51 0 0,2 0-115 0 0,-6-9 22 0 0,0 1-1 0 0,-1-1 0 0 0,1 0 0 0 0,0 0 1 0 0,-1 1-1 0 0,1-1 0 0 0,0 0 0 0 0,0 0 0 0 0,-1 0 1 0 0,1 0-1 0 0,0 0 0 0 0,0 0 0 0 0,-1 0 1 0 0,1 0-1 0 0,0-1 0 0 0,-1 1 0 0 0,1 0 1 0 0,0 0-1 0 0,0 0 0 0 0,-1-1 0 0 0,1 1 1 0 0,0 0-1 0 0,-1-1 0 0 0,1 1 43 0 0,1-2-796 0 0,-1 1 1 0 0,1-1-1 0 0,0 1 0 0 0,-1-1 1 0 0,1 1-1 0 0,-1-1 0 0 0,0 0 1 0 0,1-1 795 0 0,6-9-5656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1.866"/>
    </inkml:context>
    <inkml:brush xml:id="br0">
      <inkml:brushProperty name="width" value="0.05" units="cm"/>
      <inkml:brushProperty name="height" value="0.05" units="cm"/>
    </inkml:brush>
  </inkml:definitions>
  <inkml:trace contextRef="#ctx0" brushRef="#br0">0 0 1376 0 0,'0'0'439'0'0,"0"0"1305"0"0,0 0 574 0 0,0 0 119 0 0,0 0-182 0 0,2 2-864 0 0,1 1-1022 0 0,0 0 0 0 0,-1 0 0 0 0,1 1 0 0 0,-1-1-1 0 0,1 1 1 0 0,-1 0 0 0 0,0-1 0 0 0,-1 1 0 0 0,1 0 0 0 0,0 3-369 0 0,11 19 1422 0 0,-6-11-722 0 0,-6-11-530 0 0,1 0 0 0 0,0 0 0 0 0,0 0 0 0 0,1-1 0 0 0,0 3-170 0 0,19 24 799 0 0,-17-22-601 0 0,0 0-1 0 0,1 0 1 0 0,0-1 0 0 0,0 0 0 0 0,1 1-198 0 0,7 4 105 0 0,-12-9-95 0 0,0 0 0 0 0,1-1 0 0 0,0 0 0 0 0,0 1 1 0 0,0-1-1 0 0,0 0 0 0 0,1 1-10 0 0,-2-3 0 0 0,-1 1 0 0 0,0-1 0 0 0,1 0 0 0 0,-1 1-1 0 0,0-1 1 0 0,1 0 0 0 0,-1 0 0 0 0,0 0 0 0 0,1 0 0 0 0,-1 0 0 0 0,0 0 0 0 0,1-1 0 0 0,-1 1 0 0 0,0 0 0 0 0,0 0 0 0 0,1-1 0 0 0,-1 1 0 0 0,0-1 0 0 0,0 0 0 0 0,1 1-1 0 0,-1-1 1 0 0,0 0 0 0 0,0 0 0 0 0,8-5-14 0 0,-1-1-1 0 0,0 0 0 0 0,0 0 1 0 0,0-1-1 0 0,-1 0 0 0 0,5-7 15 0 0,-1 1-53 0 0,-10 13 52 0 0,0 0 1 0 0,0-1-1 0 0,0 1 1 0 0,0 0-1 0 0,0 0 1 0 0,0 0-1 0 0,0 0 0 0 0,1 0 1 0 0,-1 1-1 0 0,0-1 1 0 0,1 0-1 0 0,-1 1 0 0 0,0-1 1 0 0,1 1-1 0 0,-1-1 1 0 0,1 1-1 0 0,-1-1 0 0 0,1 1 1 0 0,-1 0-1 0 0,1 0 1 0 0,-1 0-1 0 0,1 0 0 0 0,-1 0 1 0 0,1 0-1 0 0,-1 0 1 0 0,1 1-1 0 0,-1-1 1 0 0,1 0-1 0 0,-1 1 0 0 0,0-1 1 0 0,1 1 0 0 0,4 2 16 0 0,-1 0 1 0 0,0 1-1 0 0,1-1 1 0 0,-1 1-1 0 0,-1 0 0 0 0,4 4-16 0 0,0-1 80 0 0,0 1-6 0 0,0 1 0 0 0,-1 0 1 0 0,-1 0-1 0 0,1 0 0 0 0,-1 1 0 0 0,2 6-74 0 0,2 1 50 0 0,12 24-1449 0 0,-21-40-5667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2.738"/>
    </inkml:context>
    <inkml:brush xml:id="br0">
      <inkml:brushProperty name="width" value="0.05" units="cm"/>
      <inkml:brushProperty name="height" value="0.05" units="cm"/>
    </inkml:brush>
  </inkml:definitions>
  <inkml:trace contextRef="#ctx0" brushRef="#br0">330 207 8288 0 0,'0'2'638'0'0,"0"1"-466"0"0,0 0-1 0 0,0 0 1 0 0,-1 0-1 0 0,1 0 1 0 0,-1 1-1 0 0,0-1 1 0 0,0 0-1 0 0,0-1 0 0 0,0 1 1 0 0,0 0-1 0 0,-1 0 1 0 0,1 0-1 0 0,-1-1 1 0 0,0 1-1 0 0,0-1 1 0 0,0 1-1 0 0,-1 0-171 0 0,-1 1 269 0 0,0-1-1 0 0,0 0 1 0 0,-1 0 0 0 0,1 0 0 0 0,-1 0-1 0 0,1-1 1 0 0,-1 0 0 0 0,0 0 0 0 0,0 0-1 0 0,-2 0-268 0 0,-2 0 150 0 0,1 0-1 0 0,-1 0 0 0 0,0-1 0 0 0,0 0 1 0 0,0-1-1 0 0,0 0 0 0 0,0-1 0 0 0,0 1 1 0 0,0-2-1 0 0,0 1 0 0 0,1-1 0 0 0,-5-2-148 0 0,8 2-2 0 0,0 0 1 0 0,0-1-1 0 0,1 0 1 0 0,-1 0 0 0 0,1-1-1 0 0,0 1 1 0 0,0-1-1 0 0,0 0 1 0 0,0 0 0 0 0,1 0-1 0 0,0 0 1 0 0,-1 0-1 0 0,2-1 1 0 0,-1 0 0 0 0,0 0-1 0 0,1 1 1 0 0,0-1-1 0 0,0-1 1 0 0,-2-5-8 0 0,0-1 0 0 0,1 0 0 0 0,0 1 0 0 0,1-1 0 0 0,1 0 0 0 0,0 0-1 0 0,0-7 10 0 0,1 13-1 0 0,1-1 0 0 0,0 0 0 0 0,0 1 0 0 0,0-1 0 0 0,1 1 0 0 0,-1-1 0 0 0,2 1 0 0 0,-1 0 0 0 0,1-1 0 0 0,0 1 0 0 0,0 1 0 0 0,1-1 0 0 0,-1 0 0 0 0,5-4 0 0 0,-6 9 81 0 0,-1-1 1 0 0,1 1 0 0 0,0-1-1 0 0,-1 1 1 0 0,1 0 0 0 0,0-1 0 0 0,0 1-1 0 0,0 0 1 0 0,0 0 0 0 0,2 0-82 0 0,-3 1 39 0 0,-1 0 0 0 0,1 0 0 0 0,-1 1 0 0 0,1-1 1 0 0,0 0-1 0 0,-1 0 0 0 0,1 1 0 0 0,-1-1 0 0 0,0 0 0 0 0,1 1 0 0 0,-1-1 1 0 0,1 1-1 0 0,-1-1 0 0 0,1 0 0 0 0,-1 1 0 0 0,0-1 0 0 0,0 1 0 0 0,1-1 1 0 0,-1 1-1 0 0,0-1 0 0 0,1 1 0 0 0,-1 0 0 0 0,0-1-39 0 0,5 16 459 0 0,-3-12-380 0 0,-2-2-57 0 0,0 0 0 0 0,1 0 0 0 0,-1-1-1 0 0,0 1 1 0 0,0 1 0 0 0,0-1 0 0 0,0 0-1 0 0,0 0 1 0 0,-1 0 0 0 0,1-1-1 0 0,0 1 1 0 0,-1 0 0 0 0,0 0 0 0 0,1 0-1 0 0,-1 0 1 0 0,0 0 0 0 0,0 0-1 0 0,0-1 1 0 0,0 1 0 0 0,0 0 0 0 0,0-1-1 0 0,-1 1 1 0 0,0 0-22 0 0,0 1 9 0 0,0 0-1 0 0,0-1 1 0 0,0 1-1 0 0,0 1 1 0 0,1-1-1 0 0,-1 0 1 0 0,1 0-1 0 0,0 1-8 0 0,0-1 1 0 0,-1 0-1 0 0,1 1 0 0 0,-1-1 0 0 0,1 0 0 0 0,-1 0 0 0 0,0 1 0 0 0,0-2 0 0 0,0 1 1 0 0,-1 0-1 0 0,1 0 0 0 0,-1 0 0 0 0,-33 26-12 0 0,29-23 1 0 0,-16 5-1304 0 0,20-11-3019 0 0,-3-4-1427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3.200"/>
    </inkml:context>
    <inkml:brush xml:id="br0">
      <inkml:brushProperty name="width" value="0.05" units="cm"/>
      <inkml:brushProperty name="height" value="0.05" units="cm"/>
    </inkml:brush>
  </inkml:definitions>
  <inkml:trace contextRef="#ctx0" brushRef="#br0">0 1 12752 0 0,'0'0'289'0'0,"0"0"40"0"0,2 2 22 0 0,56 79 3051 0 0,-52-72-2917 0 0,1 1-1 0 0,-2-1 0 0 0,1 1 1 0 0,2 8-485 0 0,-5-11 210 0 0,1 0 0 0 0,0 0 1 0 0,1-1-1 0 0,-1 0 0 0 0,6 5-210 0 0,-6-6 176 0 0,1 1 0 0 0,0 0 0 0 0,-1 0 0 0 0,0 0-1 0 0,-1 1 1 0 0,3 4-176 0 0,4 13 587 0 0,0-1 0 0 0,6 7-587 0 0,-5-6 188 0 0,-9-18-155 0 0,1 0 1 0 0,0 0-1 0 0,0 0 0 0 0,1 0 0 0 0,3 4-33 0 0,-5-8 12 0 0,-1 0-6 0 0,1-1 1 0 0,-1 1-1 0 0,0-1 0 0 0,0 1 0 0 0,0-1 0 0 0,0 1 1 0 0,0-1-1 0 0,-1 1 0 0 0,1 0 0 0 0,0 0 0 0 0,-1 0-6 0 0,0-1-9 0 0,0 0 0 0 0,1-1-1 0 0,-1 1 1 0 0,0 0 0 0 0,0-1 0 0 0,0 1-1 0 0,0 0 1 0 0,1-1 0 0 0,-1 1-1 0 0,0 0 1 0 0,1-1 0 0 0,-1 1 0 0 0,0-1-1 0 0,1 1 1 0 0,-1-1 0 0 0,1 1 0 0 0,-1-1-1 0 0,1 1 1 0 0,-1-1 0 0 0,1 1-1 0 0,-1-1 1 0 0,1 1 9 0 0,1 0-6170 0 0,-2-1-879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4.341"/>
    </inkml:context>
    <inkml:brush xml:id="br0">
      <inkml:brushProperty name="width" value="0.05" units="cm"/>
      <inkml:brushProperty name="height" value="0.05" units="cm"/>
    </inkml:brush>
  </inkml:definitions>
  <inkml:trace contextRef="#ctx0" brushRef="#br0">16 230 456 0 0,'0'0'1424'0'0,"0"0"167"0"0,0 0 69 0 0,0 0-113 0 0,0 0-539 0 0,0 0-236 0 0,0 0-48 0 0,0 0-6 0 0,0 0 14 0 0,0 0 4 0 0,0 0 0 0 0,0 0-6 0 0,0 0-22 0 0,0 0-10 0 0,0 0-2 0 0,0 0-26 0 0,0 0-106 0 0,0 0-48 0 0,0 0-11 0 0,0 0-29 0 0,0 0-117 0 0,-8-4 526 0 0,6 1-817 0 0,1 1 0 0 0,0-1-1 0 0,0 0 1 0 0,0 0-1 0 0,1 0 1 0 0,-1 0-1 0 0,1 1 1 0 0,-1-1-1 0 0,1 0 1 0 0,0 0 0 0 0,0 0-1 0 0,0 0 1 0 0,1 0-1 0 0,0-2-67 0 0,1-9 135 0 0,2 0 1 0 0,3-9-136 0 0,3-13-1 0 0,-9 31-31 0 0,0 1 0 0 0,1 0 0 0 0,-1 0 0 0 0,1 0 0 0 0,0 0 0 0 0,0 0 0 0 0,0 0 0 0 0,0 0 0 0 0,1 0 0 0 0,0 1 0 0 0,-1 0 0 0 0,1-1 0 0 0,1 1 0 0 0,1-2 32 0 0,7-5-167 0 0,-11 8 166 0 0,0 1 0 0 0,0 0-1 0 0,1-1 1 0 0,-1 1 0 0 0,0 0 0 0 0,1 0 0 0 0,-1 0 0 0 0,1 0 0 0 0,-1 0 0 0 0,1 1 0 0 0,0-1 0 0 0,-1 0 0 0 0,1 1-1 0 0,0-1 1 0 0,-1 1 1 0 0,22-7 0 0 0,-22 7 1 0 0,-1-1-1 0 0,1 1 1 0 0,-1 0-1 0 0,1 0 0 0 0,-1-1 1 0 0,1 1-1 0 0,0 0 1 0 0,-1 0-1 0 0,1 0 1 0 0,-1-1-1 0 0,1 1 0 0 0,0 0 1 0 0,-1 0-1 0 0,1 0 1 0 0,-1 0-1 0 0,1 0 1 0 0,0 0-1 0 0,-1 0 0 0 0,1 1 1 0 0,-1-1-1 0 0,1 0 1 0 0,0 0-1 0 0,-1 0 0 0 0,1 0 1 0 0,-1 1-1 0 0,1-1 1 0 0,-1 0-1 0 0,1 1 1 0 0,0-1-1 0 0,2 2 18 0 0,0-1 5 0 0,0-1 21 0 0,-1 1-1 0 0,0 0 1 0 0,0-1-1 0 0,1 1 0 0 0,-1 0 1 0 0,0 0-1 0 0,0 0 1 0 0,0 0-1 0 0,0 1 1 0 0,0-1-1 0 0,0 0 0 0 0,0 1 1 0 0,-1-1-1 0 0,1 1 1 0 0,0 0-44 0 0,27 25 526 0 0,-19-18-362 0 0,0-1-1 0 0,-1 1 1 0 0,0 1-164 0 0,13 20 511 0 0,-13-18-244 0 0,0 0 0 0 0,8 7-267 0 0,23 34 390 0 0,-15-18-326 0 0,-24-32-57 0 0,13 15-4 0 0,-8-12-17 0 0,-5-4-56 0 0,-1-2 2 0 0,0 0 4 0 0,4-17-82 0 0,-3 15 138 0 0,-1 0-1 0 0,1 0 1 0 0,0 0 0 0 0,-1 0 0 0 0,0 0-1 0 0,1 1 1 0 0,-1-1 0 0 0,0 0 0 0 0,0 0 0 0 0,0 0-1 0 0,-1 0 1 0 0,1-1 8 0 0,-4-16-167 0 0,2 1 1 0 0,-1-11 166 0 0,-3-20-212 0 0,6 42 194 0 0,-1-1 0 0 0,1 1 1 0 0,0 0-1 0 0,0 0 1 0 0,1-1-1 0 0,0 1 0 0 0,0 0 1 0 0,2-6 17 0 0,1-4 3 0 0,-4 16-3 0 0,0 1 0 0 0,0-1 0 0 0,0 1 0 0 0,0-1 0 0 0,0 1 0 0 0,0-1 0 0 0,0 1 0 0 0,0-1 0 0 0,0 1 0 0 0,0-1 0 0 0,0 1 0 0 0,1-1 0 0 0,-1 1 0 0 0,0-1 0 0 0,0 1 0 0 0,1 0 0 0 0,-1-1 0 0 0,0 1 0 0 0,0-1 0 0 0,1 1 0 0 0,-1 0 0 0 0,0-1 0 0 0,1 1 0 0 0,-1 0 0 0 0,1 0 0 0 0,-1-1 0 0 0,0 1 0 0 0,1 0 0 0 0,-1 0 0 0 0,1-1 0 0 0,-1 1 0 0 0,1 0 0 0 0,-1-1 0 0 0,1 0 0 0 0,-1 1 0 0 0,1-1 0 0 0,0 1 0 0 0,-1-1 0 0 0,1 1 0 0 0,-1-1 0 0 0,1 1 0 0 0,0 0 0 0 0,-1-1 0 0 0,1 1 0 0 0,0 0 0 0 0,0 0 0 0 0,-1-1 0 0 0,1 1 0 0 0,0 0 0 0 0,0 0 0 0 0,-1 0 0 0 0,1 0 0 0 0,0 0 0 0 0,0 0 0 0 0,-1 0 0 0 0,1 0 0 0 0,1 0 0 0 0,19 0 0 0 0,-17 1 12 0 0,-1 1 0 0 0,1-1 0 0 0,-1 1 0 0 0,1 0 0 0 0,-1 0 0 0 0,0 0 0 0 0,0 0-1 0 0,0 0 1 0 0,0 1 0 0 0,0 0 0 0 0,0-1 0 0 0,-1 1 0 0 0,1 0 0 0 0,-1 1-12 0 0,8 9 137 0 0,-2 0 0 0 0,7 14-137 0 0,3 3 215 0 0,10 31 44 0 0,-24-56-250 0 0,-1 0 0 0 0,0 0 0 0 0,0 1 0 0 0,-1-1-1 0 0,0 1 1 0 0,1 0-9 0 0,11 26 0 0 0,-8-19 0 0 0,-2-7-297 0 0,0 0-1 0 0,0 0 0 0 0,1-1 0 0 0,0 1 0 0 0,0-1 1 0 0,0 0-1 0 0,0 0 0 0 0,1-1 0 0 0,6 4 298 0 0,-6-5-4949 0 0,-5-2-1485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4.705"/>
    </inkml:context>
    <inkml:brush xml:id="br0">
      <inkml:brushProperty name="width" value="0.05" units="cm"/>
      <inkml:brushProperty name="height" value="0.05" units="cm"/>
    </inkml:brush>
  </inkml:definitions>
  <inkml:trace contextRef="#ctx0" brushRef="#br0">0 0 9672 0 0,'7'21'983'0'0,"1"-1"0"0"0,1 0 0 0 0,0 0 0 0 0,2-1 0 0 0,0 0 0 0 0,6 6-983 0 0,15 21 1445 0 0,-11-17-500 0 0,-2 1 0 0 0,3 8-945 0 0,-1 2 455 0 0,-9-20-156 0 0,-1 0-1 0 0,-1 1 0 0 0,6 21-298 0 0,-15-35 41 0 0,-1-6-2655 0 0,0-1 1244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5.088"/>
    </inkml:context>
    <inkml:brush xml:id="br0">
      <inkml:brushProperty name="width" value="0.05" units="cm"/>
      <inkml:brushProperty name="height" value="0.05" units="cm"/>
    </inkml:brush>
  </inkml:definitions>
  <inkml:trace contextRef="#ctx0" brushRef="#br0">1 95 10136 0 0,'3'-15'1078'0'0,"-1"9"-1195"0"0,11-22 1064 0 0,-12 27-760 0 0,0-1 0 0 0,0 1 0 0 0,0 0 0 0 0,0-1 1 0 0,0 1-1 0 0,0 0 0 0 0,0 0 0 0 0,1 0 0 0 0,-1 0 0 0 0,0 0 0 0 0,1 0 1 0 0,-1 0-1 0 0,0 0 0 0 0,1 0 0 0 0,0 1 0 0 0,0-1-187 0 0,51-18 2684 0 0,-34 15-2191 0 0,1 2-1 0 0,-1 0 1 0 0,1 1 0 0 0,0 1-493 0 0,-17 0 17 0 0,-1 0 1 0 0,1 0-1 0 0,-1 1 0 0 0,1-1 1 0 0,-1 0-1 0 0,1 1 1 0 0,-1 0-1 0 0,0 0 0 0 0,1-1 1 0 0,-1 1-1 0 0,0 0 1 0 0,0 1-1 0 0,0-1 0 0 0,1 0 1 0 0,-1 1-1 0 0,-1-1 1 0 0,1 1-1 0 0,0 0 0 0 0,0-1 1 0 0,0 1-1 0 0,-1 0 1 0 0,2 2-18 0 0,-1-1 51 0 0,-1 0 1 0 0,1 1-1 0 0,-1 0 1 0 0,1-1-1 0 0,-1 1 1 0 0,0 0-1 0 0,0 0 1 0 0,-1 0-1 0 0,1-1 1 0 0,-1 1-1 0 0,0 0 1 0 0,0 0-1 0 0,0 0 1 0 0,-1 1-52 0 0,-12 72 74 0 0,10-62-74 0 0,0 0 0 0 0,-1 0 0 0 0,-1-1 0 0 0,-5 14 0 0 0,3-10 0 0 0,4-9-23 0 0,-1-1-1 0 0,0 0 0 0 0,-1 0 1 0 0,1 0-1 0 0,-1 0 0 0 0,-1-1 0 0 0,0 0 1 0 0,0 0-1 0 0,0 0 24 0 0,5-7-78 0 0,0 1-1 0 0,1-1 0 0 0,-1 1 1 0 0,0-1-1 0 0,0 0 1 0 0,0 1-1 0 0,1-1 1 0 0,-1 0-1 0 0,0 0 1 0 0,0 1-1 0 0,0-1 1 0 0,0 0-1 0 0,0 0 1 0 0,0 0-1 0 0,0 0 1 0 0,0 0-1 0 0,1 0 1 0 0,-1-1-1 0 0,0 1 1 0 0,0 0-1 0 0,0 0 0 0 0,0 0 1 0 0,0-1-1 0 0,0 1 1 0 0,1-1-1 0 0,-1 1 1 0 0,0-1-1 0 0,0 1 1 0 0,0-1 78 0 0,-3-4-1718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8:15.136"/>
    </inkml:context>
    <inkml:brush xml:id="br0">
      <inkml:brushProperty name="width" value="0.2" units="cm"/>
      <inkml:brushProperty name="height" value="0.2" units="cm"/>
      <inkml:brushProperty name="color" value="#D76761"/>
    </inkml:brush>
  </inkml:definitions>
  <inkml:trace contextRef="#ctx0" brushRef="#br0">347 16 10592 0 0,'0'0'488'0'0,"0"0"-12"0"0,0 0-208 0 0,0 0 260 0 0,0 0 146 0 0,0 0 29 0 0,0 0-24 0 0,0 0-134 0 0,0 0-58 0 0,-10-5 796 0 0,-31 0-710 0 0,-1 1 0 0 0,1 2 0 0 0,-1 2 0 0 0,-13 3-573 0 0,-25 5 31 0 0,51-6-1958 0 0,22-2-4248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5.454"/>
    </inkml:context>
    <inkml:brush xml:id="br0">
      <inkml:brushProperty name="width" value="0.05" units="cm"/>
      <inkml:brushProperty name="height" value="0.05" units="cm"/>
    </inkml:brush>
  </inkml:definitions>
  <inkml:trace contextRef="#ctx0" brushRef="#br0">1 1 14512 0 0,'0'0'330'0'0,"0"1"45"0"0,14 43 1195 0 0,2-1 0 0 0,2 0 0 0 0,15 25-1570 0 0,-5-7 757 0 0,-16-34-22 0 0,13 22-735 0 0,-7-14 644 0 0,13 33-644 0 0,-12-25-138 0 0,2 2 138 0 0,31 57-313 0 0,-33-57-5753 0 0,-11-27-616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5.804"/>
    </inkml:context>
    <inkml:brush xml:id="br0">
      <inkml:brushProperty name="width" value="0.05" units="cm"/>
      <inkml:brushProperty name="height" value="0.05" units="cm"/>
    </inkml:brush>
  </inkml:definitions>
  <inkml:trace contextRef="#ctx0" brushRef="#br0">189 32 13704 0 0,'0'0'629'0'0,"0"0"-13"0"0,-4-6-373 0 0,0 3-47 0 0,0 1 0 0 0,0 0 0 0 0,0 0 0 0 0,0 0 0 0 0,0 1 1 0 0,0 0-1 0 0,-1 0 0 0 0,1 0 0 0 0,-1 0 0 0 0,1 0 0 0 0,-1 1-196 0 0,-19-5 785 0 0,15 4-636 0 0,0 0 0 0 0,0 0 0 0 0,0 1-1 0 0,0 0 1 0 0,0 0 0 0 0,-4 2-149 0 0,-21 0-1336 0 0,25-2 604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6.138"/>
    </inkml:context>
    <inkml:brush xml:id="br0">
      <inkml:brushProperty name="width" value="0.05" units="cm"/>
      <inkml:brushProperty name="height" value="0.05" units="cm"/>
    </inkml:brush>
  </inkml:definitions>
  <inkml:trace contextRef="#ctx0" brushRef="#br0">1 0 8752 0 0,'1'3'89'0'0,"0"-1"-1"0"0,0 0 1 0 0,0 1 0 0 0,1-1 0 0 0,-1 0 0 0 0,0 0 0 0 0,1 0 0 0 0,0 0 0 0 0,1 1-89 0 0,6 9 136 0 0,34 40 5186 0 0,-5 3-1099 0 0,13 30-2721 0 0,-46-75-1491 0 0,-1-1 32 0 0,4-5-33 0 0,-6-4-14 0 0,0 0 0 0 0,0-1-1 0 0,-1 1 1 0 0,1-1 0 0 0,0 0 0 0 0,0 0-1 0 0,0 0 1 0 0,0 1 0 0 0,-1-2-1 0 0,1 1 1 0 0,0 0 0 0 0,-1 0-1 0 0,1 0 1 0 0,-1-1 0 0 0,1 1 0 0 0,-1-1-1 0 0,0 1 1 0 0,0-1 0 0 0,1 0-1 0 0,-1 1 1 0 0,0-1 0 0 0,-1 0-1 0 0,2 0 5 0 0,3-9-20 0 0,0 0-1 0 0,-1 0 0 0 0,2-6 21 0 0,-4 9-20 0 0,4-10 19 0 0,0 0-1 0 0,1 0 0 0 0,1 0 1 0 0,1 1-1 0 0,1 0 1 0 0,0 1-1 0 0,5-5 2 0 0,-15 20 1 0 0,1 0 0 0 0,0 0-1 0 0,0 0 1 0 0,0 0 0 0 0,0 0 0 0 0,0 0-1 0 0,0 1 1 0 0,0-1 0 0 0,0 0-1 0 0,0 1 1 0 0,0-1 0 0 0,0 1-1 0 0,0-1 1 0 0,1 1 0 0 0,-1 0-1 0 0,0-1 1 0 0,0 1 0 0 0,0 0 0 0 0,1 0-1 0 0,-1 0 1 0 0,0 0 0 0 0,0 0-1 0 0,0 0 1 0 0,1 0 0 0 0,-1 0-1 0 0,0 1 1 0 0,0-1 0 0 0,0 0-1 0 0,1 1 1 0 0,-1-1 0 0 0,0 1 0 0 0,0-1-1 0 0,0 1 1 0 0,0-1 0 0 0,0 1-1 0 0,0 0 1 0 0,1 0-1 0 0,5 5 47 0 0,-1-1-1 0 0,0 1 1 0 0,0 1-1 0 0,0-1 1 0 0,1 3-47 0 0,0-1 125 0 0,4 6 53 0 0,-1 1 0 0 0,0 0 0 0 0,-1 1 0 0 0,0 1-178 0 0,20 34 480 0 0,22 23 56 0 0,-42-61-494 0 0,-1 1 0 0 0,0 0 0 0 0,3 8-42 0 0,-4-10 12 0 0,-6-10-12 0 0,0 0 0 0 0,0 0 0 0 0,0 0-1 0 0,0 0 1 0 0,0 0 0 0 0,0 0 0 0 0,0 0-1 0 0,-1 1 1 0 0,1-2 1 0 0,0 4-300 0 0,0 1 0 0 0,0-1-1 0 0,1 1 1 0 0,0-1-1 0 0,1 1 300 0 0,-3-5-5207 0 0,0-1-1737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7.031"/>
    </inkml:context>
    <inkml:brush xml:id="br0">
      <inkml:brushProperty name="width" value="0.05" units="cm"/>
      <inkml:brushProperty name="height" value="0.05" units="cm"/>
    </inkml:brush>
  </inkml:definitions>
  <inkml:trace contextRef="#ctx0" brushRef="#br0">201 0 9416 0 0,'16'1'1016'0'0,"10"9"776"0"0,-25-9-1228 0 0,1-1-290 0 0,0 1 1 0 0,-1-1 0 0 0,1 1 0 0 0,-1-1 0 0 0,1 1-1 0 0,-1 0 1 0 0,1 0 0 0 0,-1 0 0 0 0,2 1-275 0 0,0 11 52 0 0,-6-8-17 0 0,2-4-3 0 0,-1 3 93 0 0,-1-1 1 0 0,0 1 0 0 0,1-1-1 0 0,-1 0 1 0 0,-1 0-1 0 0,1 0 1 0 0,0 0 0 0 0,-4 1-126 0 0,-10 11 334 0 0,8-7-306 0 0,1-1 0 0 0,-1 0 0 0 0,-1-1-1 0 0,1 0 1 0 0,-1-1 0 0 0,0 0 0 0 0,0 0-28 0 0,-16 6 3 0 0,-1-1-1 0 0,-7 0-2 0 0,14-5-1054 0 0,5-3-2542 0 0,-1-1-1673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59.348"/>
    </inkml:context>
    <inkml:brush xml:id="br0">
      <inkml:brushProperty name="width" value="0.05" units="cm"/>
      <inkml:brushProperty name="height" value="0.05" units="cm"/>
    </inkml:brush>
  </inkml:definitions>
  <inkml:trace contextRef="#ctx0" brushRef="#br0">1 31 8720 0 0,'0'0'398'0'0,"0"0"-3"0"0,0-1-252 0 0,1 0-219 0 0,-1 0 170 0 0,1 0-1 0 0,-1 0 1 0 0,1 0 0 0 0,-1 0 0 0 0,1 0 0 0 0,-1 0 0 0 0,0 0-1 0 0,0 0 1 0 0,1 0 0 0 0,-1 0 0 0 0,0 0 0 0 0,0 0-1 0 0,0 0 1 0 0,0 1 0 0 0,0-1 0 0 0,0 0 0 0 0,0 0 0 0 0,-1 0-1 0 0,1 0 1 0 0,0 0 0 0 0,0 0 0 0 0,-1 0 0 0 0,1 0-1 0 0,-1 0 1 0 0,1 0 0 0 0,-1 0 0 0 0,0 0-94 0 0,1 0 868 0 0,0 1-44 0 0,0 0-21 0 0,0 0-3 0 0,0 0-12 0 0,0 0-53 0 0,0 0-27 0 0,0 14 1280 0 0,1-10-1815 0 0,2 9 295 0 0,0-1 1 0 0,0 0-1 0 0,1 0 1 0 0,1 1-469 0 0,3 4 421 0 0,-2 2 1 0 0,1 2-422 0 0,-3-7 156 0 0,0 0 1 0 0,2 0 0 0 0,0 0-1 0 0,2 2-156 0 0,27 45 379 0 0,-3-2-180 0 0,3-1-1 0 0,19 19-198 0 0,-11-32 0 0 0,-40-42 1 0 0,-1-1-1 0 0,1 0 1 0 0,0 1 0 0 0,0-1-1 0 0,0-1 1 0 0,0 1-1 0 0,1 0 1 0 0,-1-1-1 0 0,0 0 1 0 0,1 1-1 0 0,-1-1 1 0 0,1-1 0 0 0,-1 1-1 0 0,1 0 1 0 0,-1-1-1 0 0,1 0 1 0 0,-1 0-1 0 0,1 0 1 0 0,0 0 0 0 0,-1 0-1 0 0,1-1 1 0 0,-1 1-1 0 0,1-1 1 0 0,-1 0-1 0 0,1 0 1 0 0,0-1-1 0 0,-1 0 7 0 0,5-2-14 0 0,-1 0 0 0 0,0 0 0 0 0,0-1 0 0 0,-1 0 0 0 0,1 0 0 0 0,-1-1 0 0 0,0 0 0 0 0,4-5 7 0 0,4-7-264 0 0,-5 9 52 0 0,-1-1-1 0 0,-1-1 1 0 0,0 0-1 0 0,3-6 213 0 0,1-2-163 0 0,-8 15 123 0 0,-1 0 0 0 0,1 0 1 0 0,-1-1-1 0 0,0 1 0 0 0,-1 0 0 0 0,1-1 0 0 0,-1 1 40 0 0,2-7-32 0 0,3-13-71 0 0,-6 24 102 0 0,0 0-1 0 0,0-1 1 0 0,0 1-1 0 0,0-1 1 0 0,0 1 0 0 0,0 0-1 0 0,0-1 1 0 0,0 1 0 0 0,0-1-1 0 0,-1 1 1 0 0,1 0-1 0 0,0-1 1 0 0,0 1 0 0 0,0 0-1 0 0,0-1 1 0 0,-1 1 0 0 0,1 0-1 0 0,0-1 1 0 0,0 1-1 0 0,-1 0 1 0 0,1-1 0 0 0,0 1-1 0 0,0 0 1 0 0,-1 0 0 0 0,1-1-1 0 0,0 1 1 0 0,-1 0-1 0 0,1 0 1 0 0,0 0 0 0 0,-1-1-1 0 0,1 1 1 0 0,0 0-1 0 0,-1 0 1 0 0,1 0 0 0 0,-1 0-1 0 0,1 0 1 0 0,0 0 0 0 0,-1 0-1 0 0,1 0 1 0 0,-1 0-1 0 0,1 0 1 0 0,0 0 0 0 0,-1 0-1 0 0,1 0 1 0 0,-1 0 1 0 0,0 0-5 0 0,-20-1 5 0 0,0 0 0 0 0,0 1 0 0 0,0 1 0 0 0,-9 3 0 0 0,-16 2-93 0 0,1 2 0 0 0,-32 10 93 0 0,72-16-70 0 0,-1 0 0 0 0,1 0 0 0 0,0 0 0 0 0,0 1 0 0 0,-1 0 70 0 0,-6 6-5915 0 0,5-5-817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7:00.077"/>
    </inkml:context>
    <inkml:brush xml:id="br0">
      <inkml:brushProperty name="width" value="0.05" units="cm"/>
      <inkml:brushProperty name="height" value="0.05" units="cm"/>
    </inkml:brush>
  </inkml:definitions>
  <inkml:trace contextRef="#ctx0" brushRef="#br0">51 275 10592 0 0,'1'2'818'0'0,"-1"0"-259"0"0,1 1 0 0 0,0-1 0 0 0,0 0 0 0 0,1 1 0 0 0,-1-1 0 0 0,0 0 0 0 0,1 0 0 0 0,0 2-559 0 0,0-2-280 0 0,0 0 960 0 0,-2-2-127 0 0,0 0-29 0 0,0 0-53 0 0,0 0-450 0 0,-1 1 0 0 0,1-1 0 0 0,-1 1 0 0 0,1-1 1 0 0,0 0-1 0 0,-1 1 0 0 0,1-1 0 0 0,-1 0 0 0 0,1 1 0 0 0,-1-1 0 0 0,0 0 0 0 0,1 0 0 0 0,-1 1 0 0 0,1-1 0 0 0,-1 0 1 0 0,1 0-1 0 0,-1 0 0 0 0,1 0 0 0 0,-1 0 0 0 0,0 0 0 0 0,1 0 0 0 0,-1 0 0 0 0,1 0 0 0 0,-1 0 0 0 0,0 0 0 0 0,1 0 1 0 0,-1 0-1 0 0,1 0 0 0 0,-1-1-21 0 0,-15-6 245 0 0,12 2-178 0 0,0-1-1 0 0,1 0 1 0 0,0 0-1 0 0,0 0 0 0 0,0 0 1 0 0,0 0-1 0 0,1 0 0 0 0,0-1 1 0 0,1 1-1 0 0,-1-1 1 0 0,1 1-1 0 0,1-1 0 0 0,-1 0 1 0 0,1-1-67 0 0,-1-23 60 0 0,0 20-41 0 0,1-1 1 0 0,0 1 0 0 0,1-1 0 0 0,0 0 0 0 0,0 1-1 0 0,2-4-19 0 0,1 2 39 0 0,-3 7-35 0 0,0 1 1 0 0,1 0-1 0 0,0 0 0 0 0,0 0 1 0 0,0 0-1 0 0,1 0-4 0 0,-2 3-1 0 0,0 1 0 0 0,0-1 0 0 0,1 1 0 0 0,-1-1-1 0 0,1 1 1 0 0,-1-1 0 0 0,1 1 0 0 0,-1 0 0 0 0,1 0 0 0 0,0 0-1 0 0,0 0 1 0 0,0 0 0 0 0,-1 0 0 0 0,1 0 0 0 0,0 1 0 0 0,0-1 0 0 0,0 1-1 0 0,1-1 2 0 0,1 1-70 0 0,0 0 1 0 0,1 0-1 0 0,-1 1 0 0 0,0 0 0 0 0,0-1 0 0 0,0 1 0 0 0,0 1 0 0 0,0-1 0 0 0,0 1 0 0 0,0-1 0 0 0,0 1 0 0 0,0 0 0 0 0,1 2 70 0 0,1-1-255 0 0,1 0 0 0 0,0 0 0 0 0,0 0 0 0 0,1-1 255 0 0,19 7-916 0 0,-19-6 593 0 0,-1-1 1 0 0,1 0-1 0 0,-1 0 1 0 0,7 0 322 0 0,-5-1-280 0 0,0 0 102 0 0,-1 0 1 0 0,0-1 0 0 0,1 0-1 0 0,-1 0 1 0 0,3-2 177 0 0,-1 1-132 0 0,2-1-9 0 0,-1 0 0 0 0,1-1 1 0 0,3-1 140 0 0,-10 2-4 0 0,-1 1 1 0 0,0-1 0 0 0,0 0 0 0 0,-1-1-1 0 0,1 1 1 0 0,0-1 0 0 0,-1 1 0 0 0,1-1-1 0 0,-1 0 1 0 0,3-3 3 0 0,1 0 49 0 0,-7 5-21 0 0,1 1-1 0 0,-1 0 1 0 0,1-1 0 0 0,0 1-1 0 0,-1-1 1 0 0,1 1-1 0 0,-1-1 1 0 0,1 1-1 0 0,-1-1 1 0 0,1 0 0 0 0,-1 1-1 0 0,0-1 1 0 0,1 0-1 0 0,-1 1 1 0 0,0-1-1 0 0,1 0 1 0 0,-1 1 0 0 0,0-2-28 0 0,0 1 184 0 0,0 1 22 0 0,0 0 97 0 0,-10-6 764 0 0,8 5-980 0 0,0 0 0 0 0,0 0 0 0 0,0 1 0 0 0,0-1 0 0 0,0 1 0 0 0,0-1 0 0 0,0 1 0 0 0,0 0 0 0 0,0 0 0 0 0,0 0 1 0 0,-1 0-1 0 0,1 0 0 0 0,0 1 0 0 0,0-1 0 0 0,0 1 0 0 0,0-1 0 0 0,0 1 0 0 0,0 0 0 0 0,0-1 0 0 0,0 1 1 0 0,0 0-1 0 0,0 0 0 0 0,0 1-87 0 0,-1 0 63 0 0,0 0 0 0 0,0 0 0 0 0,0 0 1 0 0,1 1-1 0 0,-1-1 0 0 0,1 0 0 0 0,-1 1 1 0 0,1 0-1 0 0,0-1 0 0 0,0 1 0 0 0,1 0 1 0 0,-1 0-1 0 0,0 0 0 0 0,1 1 0 0 0,0-1-63 0 0,-3 8 152 0 0,2 1 0 0 0,0-1 0 0 0,0 1 0 0 0,1-1 0 0 0,0 1 0 0 0,1 0 0 0 0,1 7-152 0 0,-1-16 18 0 0,0 0 0 0 0,1 0-1 0 0,0-1 1 0 0,-1 1-1 0 0,1 0 1 0 0,0-1 0 0 0,0 1-1 0 0,1-1 1 0 0,-1 1-1 0 0,0-1 1 0 0,1 0 0 0 0,0 1-1 0 0,-1-1 1 0 0,1 0-1 0 0,0 0 1 0 0,0 0 0 0 0,0 0-1 0 0,0 0 1 0 0,1-1-1 0 0,-1 1 1 0 0,0-1-1 0 0,1 0 1 0 0,-1 1 0 0 0,1-1-1 0 0,2 1-17 0 0,-1-1 6 0 0,0 0 0 0 0,0 0 0 0 0,1 0 0 0 0,-1 0 0 0 0,0-1 0 0 0,1 0 0 0 0,-1 0 0 0 0,0 0 0 0 0,1 0 0 0 0,-1-1 0 0 0,0 1 0 0 0,0-1 0 0 0,1 0 0 0 0,-1 0 0 0 0,0-1 0 0 0,1 0-6 0 0,-2 1-10 0 0,1-1 0 0 0,-1 0 0 0 0,0 0 0 0 0,0 0 0 0 0,0 0 0 0 0,0 0 0 0 0,0-1 0 0 0,0 1 0 0 0,0-1 0 0 0,-1 0-1 0 0,3-2 11 0 0,0-5-11 0 0,1 1-1 0 0,-2-1 1 0 0,1 0-1 0 0,-1-1 12 0 0,7-17 27 0 0,-10 26 79 0 0,-1 2 21 0 0,2 2-6 0 0,8 4-20 0 0,-3-3 196 0 0,0 1 0 0 0,-1 1 0 0 0,6 3-297 0 0,-11-5 2 0 0,1 0-4 0 0,11 2 56 0 0,-11-4-152 0 0,1 0 0 0 0,-1 0-1 0 0,0 0 1 0 0,0-1 0 0 0,1 1 0 0 0,-1-1 0 0 0,1 0 0 0 0,-1 0 0 0 0,0 0 0 0 0,1 0 0 0 0,-1 0 0 0 0,0 0 0 0 0,1-1 0 0 0,-1 1 0 0 0,0-1 0 0 0,1 1 0 0 0,-1-1 0 0 0,0 0 0 0 0,0 0 0 0 0,1 0 98 0 0,2-1-939 0 0,3-3-3865 0 0,-3-4-1393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7:00.442"/>
    </inkml:context>
    <inkml:brush xml:id="br0">
      <inkml:brushProperty name="width" value="0.05" units="cm"/>
      <inkml:brushProperty name="height" value="0.05" units="cm"/>
    </inkml:brush>
  </inkml:definitions>
  <inkml:trace contextRef="#ctx0" brushRef="#br0">1 0 6912 0 0,'0'0'528'0'0,"0"0"-86"0"0,1 2 906 0 0,11 19 5781 0 0,-1 4-4647 0 0,11 19-604 0 0,-13-30-1337 0 0,-5-7-291 0 0,0 0 0 0 0,0 0 1 0 0,1 0-1 0 0,1-1 1 0 0,-1 1-1 0 0,5 3-250 0 0,-4-4 87 0 0,5 2 116 0 0,-8-7-188 0 0,0 0 1 0 0,0-1-1 0 0,0 1 0 0 0,0-1 1 0 0,0 0-1 0 0,0 1 0 0 0,2-2-15 0 0,-4 1 0 0 0,1 0 0 0 0,0 0 0 0 0,-1 0 0 0 0,1-1 0 0 0,-1 1 0 0 0,1 0 0 0 0,0-1 0 0 0,-1 0 0 0 0,1 1 0 0 0,-1-1 0 0 0,1 0 0 0 0,-1 0 0 0 0,0 0 0 0 0,1 0 0 0 0,-1 0 0 0 0,0 0 0 0 0,0 0 0 0 0,0 0 0 0 0,1 0 0 0 0,-1-1 0 0 0,2-3 0 0 0,1 0 0 0 0,-1-1 0 0 0,0 1 0 0 0,2-5 0 0 0,3-6 0 0 0,-5 9-16 0 0,1-1 1 0 0,-1 1-1 0 0,-1-1 0 0 0,0 0 0 0 0,1-4 16 0 0,-1 3-16 0 0,1 0 0 0 0,-1 0 0 0 0,2 1-1 0 0,-1-1 17 0 0,5-4 0 0 0,-8 12 0 0 0,1 1 0 0 0,-1 0 0 0 0,0 0 0 0 0,1-1 0 0 0,-1 1 0 0 0,0 0 0 0 0,1 0 0 0 0,-1 0 0 0 0,0-1 0 0 0,1 1 0 0 0,-1 0 0 0 0,1 0 0 0 0,-1 0 0 0 0,0 0 0 0 0,1 0 0 0 0,-1 0 0 0 0,1 0 0 0 0,-1 0 0 0 0,1 0 0 0 0,-1 0 0 0 0,0 0 0 0 0,1 0 0 0 0,-1 0 0 0 0,1 0 0 0 0,-1 0 0 0 0,0 1 0 0 0,1-1 0 0 0,-1 0 0 0 0,1 0 0 0 0,-1 0 0 0 0,0 1 0 0 0,1-1 0 0 0,-1 0 0 0 0,0 0 0 0 0,1 1 0 0 0,-1-1 0 0 0,0 0 0 0 0,0 1 0 0 0,1-1 0 0 0,-1 0 0 0 0,1 1 0 0 0,3 2 6 0 0,0 0 0 0 0,0-1 0 0 0,0 1-1 0 0,-1 1 1 0 0,1-1 0 0 0,-1 0 0 0 0,0 1-1 0 0,2 2-5 0 0,11 12 18 0 0,12 18-18 0 0,-23-31 0 0 0,-4-4 0 0 0,0 0 0 0 0,0 0 0 0 0,0 1 0 0 0,0-1 0 0 0,0 0 0 0 0,0-1 0 0 0,0 1 0 0 0,0 0 0 0 0,1 0 0 0 0,-1 0 0 0 0,0-1 0 0 0,1 1 0 0 0,-1-1 0 0 0,0 1 0 0 0,1-1 0 0 0,-1 1 0 0 0,1-1 0 0 0,0 0 0 0 0,1 1-226 0 0,0 0 0 0 0,0-1 0 0 0,0 0 0 0 0,0 0-1 0 0,0 0 1 0 0,0 0 0 0 0,0-1 0 0 0,0 1 0 0 0,0-1 0 0 0,0 1-1 0 0,0-1 1 0 0,0 0 0 0 0,0 0 0 0 0,-1 0 0 0 0,1-1 0 0 0,0 1-1 0 0,-1-1 1 0 0,1 0 0 0 0,0 0 226 0 0,9-9-6934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7:00.792"/>
    </inkml:context>
    <inkml:brush xml:id="br0">
      <inkml:brushProperty name="width" value="0.05" units="cm"/>
      <inkml:brushProperty name="height" value="0.05" units="cm"/>
    </inkml:brush>
  </inkml:definitions>
  <inkml:trace contextRef="#ctx0" brushRef="#br0">139 22 2304 0 0,'-12'-10'445'0'0,"10"9"-61"0"0,1-1 0 0 0,-1 1 0 0 0,0 0 0 0 0,1 0 0 0 0,-1 0 0 0 0,0 0 0 0 0,0 0 0 0 0,1 1 0 0 0,-1-1 0 0 0,0 1 0 0 0,0-1 0 0 0,0 1 0 0 0,0-1 0 0 0,0 1 0 0 0,0 0 0 0 0,0 0 0 0 0,0 0-384 0 0,-1 0 319 0 0,0 1-1 0 0,0-1 1 0 0,0 1-1 0 0,0 0 1 0 0,0 0 0 0 0,0 0-1 0 0,0 0 1 0 0,0 1-1 0 0,0-1 1 0 0,-1 2-319 0 0,-1 1 388 0 0,-1 0-1 0 0,0 1 1 0 0,1 0-1 0 0,0 0 1 0 0,0 0 0 0 0,0 0-1 0 0,1 1 1 0 0,-1 0 0 0 0,1 1-388 0 0,2-3 189 0 0,1 1 0 0 0,-1-1 1 0 0,1 1-1 0 0,0-1 1 0 0,0 1-1 0 0,1 0 0 0 0,-1-1 1 0 0,1 1-1 0 0,0 0 1 0 0,0 0-1 0 0,1-1 0 0 0,-1 1 1 0 0,1 0-190 0 0,1 20 676 0 0,-2-20-566 0 0,1 0-1 0 0,-1 0 1 0 0,1 0-1 0 0,0 0 1 0 0,1 0 0 0 0,-1 0-1 0 0,1-1 1 0 0,0 1 0 0 0,0 0-1 0 0,3 2-109 0 0,0 3 195 0 0,2-1 1 0 0,-1 0-1 0 0,1 0 0 0 0,4 3-195 0 0,-6-8 45 0 0,-1-1-1 0 0,1 1 1 0 0,-1 0-1 0 0,1-1 1 0 0,0 0-1 0 0,1 0 1 0 0,-1-1 0 0 0,0 1-1 0 0,1-1 1 0 0,-1 0-1 0 0,1-1 1 0 0,0 1-1 0 0,0-1 1 0 0,0 0-1 0 0,-1-1 1 0 0,1 1-1 0 0,0-1 1 0 0,3-1-45 0 0,9-1 169 0 0,-7 1-228 0 0,0-1 0 0 0,0 0 0 0 0,0-1 0 0 0,9-3 59 0 0,25-11-1015 0 0,-15 6-5398 0 0,-18 7 267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7:01.344"/>
    </inkml:context>
    <inkml:brush xml:id="br0">
      <inkml:brushProperty name="width" value="0.05" units="cm"/>
      <inkml:brushProperty name="height" value="0.05" units="cm"/>
    </inkml:brush>
  </inkml:definitions>
  <inkml:trace contextRef="#ctx0" brushRef="#br0">24 1 8696 0 0,'0'0'397'0'0,"0"0"-8"0"0,0 0-146 0 0,-23 5 8439 0 0,22-4-8371 0 0,1-1-39 0 0,1 8-44 0 0,0 1 0 0 0,0 0 0 0 0,1-1 1 0 0,0 0-1 0 0,1 1 0 0 0,0-1 0 0 0,0 0 0 0 0,0 0 0 0 0,1 0 0 0 0,1 1-228 0 0,11 25 499 0 0,7 16 160 0 0,21 23 1086 0 0,18 20-1745 0 0,-54-83 100 0 0,0-1-1 0 0,1-1 1 0 0,0 1 0 0 0,7 4-100 0 0,-3-2 90 0 0,-11-9-77 0 0,0 0-1 0 0,1-1 1 0 0,-1 1 0 0 0,0-1-1 0 0,0 1 1 0 0,1-1-1 0 0,-1 0 1 0 0,1 0 0 0 0,-1 0-1 0 0,1 0 1 0 0,0 0-1 0 0,-1 0 1 0 0,1-1 0 0 0,0 0-1 0 0,-1 1 1 0 0,1-1-1 0 0,0 0 1 0 0,0 0-13 0 0,4-1-1 0 0,-5 0-4 0 0,-1 1 1 0 0,0 0-1 0 0,0-1 1 0 0,1 1 0 0 0,-1-1-1 0 0,0 0 1 0 0,0 1-1 0 0,0-1 1 0 0,0 0 0 0 0,0 0-1 0 0,0 1 1 0 0,0-1-1 0 0,0 0 1 0 0,0-1 4 0 0,2 0-12 0 0,-1-1 0 0 0,1 1-1 0 0,-1-1 0 0 0,1 1 1 0 0,-1-1-1 0 0,0 0 1 0 0,0 0-1 0 0,0 1 0 0 0,0-1 1 0 0,-1-1-1 0 0,1 1 0 0 0,0-1 13 0 0,13-22-101 0 0,-5 10 39 0 0,-8 14 46 0 0,-1-1-1 0 0,1 0 1 0 0,-1 1 0 0 0,1-1 0 0 0,0 1 0 0 0,0-1-1 0 0,0 1 1 0 0,1 0 0 0 0,-1 0 0 0 0,0 0-1 0 0,1 0 1 0 0,-1 1 0 0 0,2-2 16 0 0,11-4-67 0 0,-12 6 67 0 0,-1-1 0 0 0,1 1-1 0 0,0 0 1 0 0,0-1 0 0 0,-1 1 0 0 0,1 1-1 0 0,0-1 1 0 0,0 0 0 0 0,0 1 0 0 0,0 0-1 0 0,0-1 1 0 0,0 1 0 0 0,0 0 0 0 0,1 1 0 0 0,-1-1-1 0 0,1 1 1 0 0,0-1-10 0 0,0 1 0 0 0,1 0 0 0 0,-1 0 0 0 0,0 1 0 0 0,0-1-1 0 0,0 1 1 0 0,0 0 0 0 0,0 0 0 0 0,-1 0 0 0 0,1 1 0 0 0,-1-1 0 0 0,1 1 0 0 0,-1 0-1 0 0,0 0 1 0 0,3 3 10 0 0,8 11 29 0 0,-1 1-1 0 0,8 14-28 0 0,-10-15 7 0 0,-8-15-263 0 0,-1 1-1 0 0,1-1 1 0 0,-1 0 0 0 0,1 1-1 0 0,0-1 1 0 0,0 0-1 0 0,0 0 1 0 0,0-1-1 0 0,0 1 1 0 0,1-1-1 0 0,-1 0 1 0 0,0 1 0 0 0,1-1-1 0 0,-1-1 1 0 0,2 1 256 0 0,5 0-7433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53.09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3588 1 10656 0 0,'0'0'488'0'0,"0"0"-12"0"0,-1 1-307 0 0,-1 1-225 0 0,-1 2 264 0 0,0-1-1 0 0,0 0 1 0 0,-1 0 0 0 0,1 0-1 0 0,-1-1 1 0 0,1 1 0 0 0,-1-1-1 0 0,0 0 1 0 0,0 0 0 0 0,0 0-1 0 0,0-1 1 0 0,-1 1-208 0 0,-12 4 570 0 0,13-5-374 0 0,0 1 0 0 0,-1-1 0 0 0,0 1-1 0 0,1-1 1 0 0,-4 0-196 0 0,-60 7 526 0 0,28-3-169 0 0,-41 0-357 0 0,57-5 96 0 0,-52 0 702 0 0,-44-7-798 0 0,59 3 431 0 0,1 2 0 0 0,-31 5-431 0 0,-130 15 594 0 0,-55-1-250 0 0,97-5-246 0 0,4 1-4 0 0,-23-1 97 0 0,82-4-122 0 0,-57 7 109 0 0,113-10-55 0 0,-30 7-123 0 0,-4 1 181 0 0,-103 12-171 0 0,155-20-60 0 0,-61 4-262 0 0,37-5-42 0 0,13 0 797 0 0,-45-4-443 0 0,17-2-257 0 0,34 2-13 0 0,-9-2 270 0 0,41 1 23 0 0,0 1-1 0 0,-13 2-22 0 0,-13 0 102 0 0,0 0-122 0 0,0 2-1 0 0,0 2 1 0 0,-7 3 20 0 0,-60 9-78 0 0,73-12 116 0 0,28-5-12 0 0,-1 1 0 0 0,0-1 1 0 0,1 0-1 0 0,-1 0 1 0 0,0-1-1 0 0,0 0 0 0 0,1-1 1 0 0,-1 0-1 0 0,-3 0-26 0 0,8 0-12 0 0,0 0-1 0 0,1 1 1 0 0,-1-1 0 0 0,1 0-1 0 0,-1-1 1 0 0,1 1 0 0 0,0 0-1 0 0,-2-1 13 0 0,-6-2-162 0 0,0-2 882 0 0,5 1-703 0 0,5 5-47 0 0,0 0 0 0 0,0 0 0 0 0,-1 0 1 0 0,1 0-1 0 0,0 0 0 0 0,0 0 0 0 0,0 0 1 0 0,0 0-1 0 0,0-1 0 0 0,0 1 0 0 0,0 0 1 0 0,0 0-1 0 0,0 0 0 0 0,0 0 0 0 0,0 0 1 0 0,0 0-1 0 0,0 0 0 0 0,0 0 1 0 0,0 0-1 0 0,0 0 0 0 0,0 0 0 0 0,0 0 1 0 0,0 0-1 0 0,0 0 0 0 0,0-1 0 0 0,0 1 1 0 0,0 0-1 0 0,0 0 0 0 0,0 0 0 0 0,0 0 1 0 0,0 0-1 0 0,0 0 0 0 0,0 0 1 0 0,0 0-1 0 0,0 0 0 0 0,0 0 0 0 0,0 0 1 0 0,0 0-1 0 0,0 0 0 0 0,0 0 0 0 0,0-1 1 0 0,0 1-1 0 0,1 0 0 0 0,-1 0 0 0 0,0 0 1 0 0,0 0-1 0 0,0 0 0 0 0,0 0 1 0 0,0 0-1 0 0,0 0 0 0 0,0 0 0 0 0,0 0 1 0 0,0 0-1 0 0,0 0 0 0 0,0 0 30 0 0,10-2-971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3.331"/>
    </inkml:context>
    <inkml:brush xml:id="br0">
      <inkml:brushProperty name="width" value="0.1" units="cm"/>
      <inkml:brushProperty name="height" value="0.1" units="cm"/>
      <inkml:brushProperty name="color" value="#D76761"/>
    </inkml:brush>
  </inkml:definitions>
  <inkml:trace contextRef="#ctx0" brushRef="#br0">50 83 6448 0 0,'-3'-6'688'0'0,"-2"-2"1392"0"0,0 1 1 0 0,0-1 0 0 0,-2-8-2081 0 0,-13-19 5365 0 0,17 32-1711 0 0,2 5-1463 0 0,2 13-821 0 0,6 23-1049 0 0,38 202 999 0 0,-32-171-1250 0 0,-6-34 4 0 0,1 22-74 0 0,-3-21-286 0 0,2 6 286 0 0,4 23-662 0 0,-7-40-298 0 0,1-2-36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10.141"/>
    </inkml:context>
    <inkml:brush xml:id="br0">
      <inkml:brushProperty name="width" value="0.05" units="cm"/>
      <inkml:brushProperty name="height" value="0.05" units="cm"/>
    </inkml:brush>
  </inkml:definitions>
  <inkml:trace contextRef="#ctx0" brushRef="#br0">6 26 10336 0 0,'0'0'233'0'0,"0"-8"326"0"0,-1-9 3875 0 0,-1 21-1631 0 0,2 1-3682 0 0,-2 14 1548 0 0,1 1-1 0 0,1 0 1 0 0,1 0 0 0 0,2 11-669 0 0,0 5 429 0 0,4 25 47 0 0,3-1 1 0 0,2 1-1 0 0,2-2 0 0 0,5 4-476 0 0,-9-31 163 0 0,2 0-1 0 0,1 0 1 0 0,1-1-1 0 0,1-1 1 0 0,2 0-1 0 0,1-2 1 0 0,2 0-1 0 0,17 20-162 0 0,-24-33 10 0 0,1-1-1 0 0,0-1 1 0 0,0 0-1 0 0,1-1 0 0 0,1 0 1 0 0,0-2-1 0 0,1 1 1 0 0,0-2-1 0 0,0-1 0 0 0,1 0 1 0 0,0-1-1 0 0,1 0 1 0 0,-1-2-1 0 0,1 0 1 0 0,0-2-1 0 0,2 1-9 0 0,12-2 91 0 0,0-1 1 0 0,0-1-1 0 0,17-4-91 0 0,101-15-771 0 0,-102 12 427 0 0,121-19-4886 0 0,-118 19-1461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10.855"/>
    </inkml:context>
    <inkml:brush xml:id="br0">
      <inkml:brushProperty name="width" value="0.05" units="cm"/>
      <inkml:brushProperty name="height" value="0.05" units="cm"/>
    </inkml:brush>
  </inkml:definitions>
  <inkml:trace contextRef="#ctx0" brushRef="#br0">572 324 11976 0 0,'0'0'546'0'0,"0"0"-10"0"0,0 0-242 0 0,0 0 248 0 0,0 0 142 0 0,0 0 27 0 0,0 0-26 0 0,-1 0-138 0 0,-7-6-250 0 0,1-1 0 0 0,-1 1 0 0 0,1-1 0 0 0,1 0 0 0 0,0-1-1 0 0,0 1 1 0 0,-4-8-297 0 0,-124-191 2160 0 0,130 201-2099 0 0,0-1 0 0 0,-1 1 0 0 0,1 0-1 0 0,-1 0 1 0 0,0 0 0 0 0,0 0 0 0 0,-6-3-61 0 0,9 7 13 0 0,1 0-1 0 0,-1 0 1 0 0,0 0 0 0 0,0 0 0 0 0,0 0 0 0 0,0 0-1 0 0,0 0 1 0 0,0 1 0 0 0,0-1 0 0 0,0 1 0 0 0,0-1-1 0 0,0 1 1 0 0,0 0 0 0 0,0 0 0 0 0,0 0 0 0 0,0 0-1 0 0,0 0 1 0 0,0 0 0 0 0,0 1 0 0 0,0-1 0 0 0,0 1 0 0 0,0-1-1 0 0,0 1 1 0 0,0 0 0 0 0,0 0 0 0 0,0 0 0 0 0,0 0-1 0 0,1 0-12 0 0,-6 4 72 0 0,1 0-1 0 0,0 1 0 0 0,1-1 1 0 0,-1 2-1 0 0,1-1 0 0 0,0 0 1 0 0,1 1-1 0 0,-2 3-71 0 0,-8 14 552 0 0,-7 23-552 0 0,4-11 219 0 0,-123 292 401 0 0,130-303-869 0 0,-3 9-293 0 0,4-11-5517 0 0,4-10-1100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19.499"/>
    </inkml:context>
    <inkml:brush xml:id="br0">
      <inkml:brushProperty name="width" value="0.05" units="cm"/>
      <inkml:brushProperty name="height" value="0.05" units="cm"/>
    </inkml:brush>
  </inkml:definitions>
  <inkml:trace contextRef="#ctx0" brushRef="#br0">0 1 14280 0 0,'44'77'3507'0'0,"-30"-45"-2092"0"0,-1 0-1 0 0,-2 0 0 0 0,-2 1 1 0 0,3 18-1415 0 0,-1-6 522 0 0,-2-5-653 0 0,-2 0 0 0 0,-1 1-1 0 0,-3 0 1 0 0,-1 17 131 0 0,-2-56-1145 0 0,0-2-1282 0 0,0 0-4907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19.863"/>
    </inkml:context>
    <inkml:brush xml:id="br0">
      <inkml:brushProperty name="width" value="0.05" units="cm"/>
      <inkml:brushProperty name="height" value="0.05" units="cm"/>
    </inkml:brush>
  </inkml:definitions>
  <inkml:trace contextRef="#ctx0" brushRef="#br0">137 1 17999 0 0,'0'0'407'0'0,"0"0"60"0"0,0 0 23 0 0,0 0-51 0 0,-8 0 85 0 0,0 0-205 0 0,0 1 0 0 0,1 0 0 0 0,-1 1 0 0 0,-6 1-319 0 0,-18 4-87 0 0,-7-3-1758 0 0,27 0 1134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0.278"/>
    </inkml:context>
    <inkml:brush xml:id="br0">
      <inkml:brushProperty name="width" value="0.05" units="cm"/>
      <inkml:brushProperty name="height" value="0.05" units="cm"/>
    </inkml:brush>
  </inkml:definitions>
  <inkml:trace contextRef="#ctx0" brushRef="#br0">0 1 15232 0 0,'0'0'348'0'0,"0"0"49"0"0,0 0 19 0 0,0 0-50 0 0,0 0-135 0 0,0 0 309 0 0,0 0 164 0 0,1 1 31 0 0,63 155 2986 0 0,-58-138-3399 0 0,-1 0 1 0 0,0 0-1 0 0,-1 0 1 0 0,-1 0-1 0 0,1 11-322 0 0,7 40 217 0 0,-3-40-121 0 0,-8-29-94 0 0,0 0 0 0 0,0 0-1 0 0,0 1 1 0 0,0-1 0 0 0,0 0-1 0 0,0 0 1 0 0,0 0 0 0 0,0 0-1 0 0,0 0 1 0 0,0 0 0 0 0,0 1 0 0 0,0-1-1 0 0,0 0 1 0 0,0 0 0 0 0,0 0-1 0 0,0 0 1 0 0,1 0 0 0 0,-1 0-1 0 0,0 0 1 0 0,0 1 0 0 0,0-1-1 0 0,0 0 1 0 0,0 0 0 0 0,0 0 0 0 0,1 0-1 0 0,-1 0 1 0 0,0 0 0 0 0,0 0-1 0 0,0 0 1 0 0,0 0 0 0 0,0 0-1 0 0,1 0 1 0 0,-1 0 0 0 0,0 0-1 0 0,0 0 1 0 0,0 0 0 0 0,0 0 0 0 0,0 0-1 0 0,1 0 1 0 0,-1 0 0 0 0,0 0-1 0 0,0 0 1 0 0,0 0-2 0 0,6-6-3 0 0,3-11-78 0 0,-8 16 75 0 0,18-50-71 0 0,-14 36 80 0 0,1 1 0 0 0,3-7-3 0 0,-3 9-7 0 0,1-1 0 0 0,0 2 0 0 0,0-1 0 0 0,1 1 0 0 0,1 0 0 0 0,0 1-1 0 0,0 0 1 0 0,1 0 0 0 0,4-2 7 0 0,-12 11 0 0 0,0-1 1 0 0,0 1-1 0 0,0 0 0 0 0,0 0 0 0 0,0 0 0 0 0,0 0 1 0 0,0 0-1 0 0,1 0 0 0 0,-1 0 0 0 0,0 1 0 0 0,1-1 1 0 0,-1 1-1 0 0,0 0 0 0 0,1 0 0 0 0,-1 0 0 0 0,0 0 1 0 0,1 0-1 0 0,-1 0 0 0 0,1 0 0 0 0,0 1 5 0 0,1 1 0 0 0,-1-1 0 0 0,1 0 1 0 0,-1 1-1 0 0,0 0 0 0 0,1 0 0 0 0,-1 0 0 0 0,0 0 0 0 0,0 0 0 0 0,-1 0 0 0 0,3 2-5 0 0,5 8 16 0 0,0-1 0 0 0,-1 2 0 0 0,0-1 0 0 0,0 1-1 0 0,1 5-15 0 0,-10-17 0 0 0,18 33 29 0 0,-2 1 1 0 0,-1 0-1 0 0,-1 1 0 0 0,-2 2-29 0 0,15 37-10 0 0,-26-71-9 0 0,1 0 0 0 0,-1 0 0 0 0,1-1 0 0 0,-1 1 0 0 0,1-1 0 0 0,0 1 0 0 0,3 2 19 0 0,-5-5-204 0 0,1 0-1 0 0,0 0 1 0 0,0 0 0 0 0,0 0 0 0 0,0 0 0 0 0,0 0 0 0 0,0 0 0 0 0,0 0 0 0 0,0 0-1 0 0,0-1 1 0 0,0 1 0 0 0,1 0 0 0 0,-1-1 0 0 0,0 1 0 0 0,0-1 0 0 0,1 1 0 0 0,-1-1-1 0 0,0 0 1 0 0,1 1 0 0 0,-1-1 0 0 0,1 0 0 0 0,-1 0 0 0 0,0 0 0 0 0,1 0 204 0 0,13-4-7285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0.646"/>
    </inkml:context>
    <inkml:brush xml:id="br0">
      <inkml:brushProperty name="width" value="0.05" units="cm"/>
      <inkml:brushProperty name="height" value="0.05" units="cm"/>
    </inkml:brush>
  </inkml:definitions>
  <inkml:trace contextRef="#ctx0" brushRef="#br0">226 193 10968 0 0,'4'-11'190'0'0,"-3"7"-78"0"0,1 0-1 0 0,-1 0 0 0 0,0 0 0 0 0,0 0 1 0 0,-1 0-1 0 0,1 0 0 0 0,-1 0 0 0 0,0 0 1 0 0,0-5-112 0 0,-2-3 400 0 0,0-1 0 0 0,-1 0 0 0 0,0 1 0 0 0,-1 0 0 0 0,-2-5-400 0 0,4 14 155 0 0,1-1-1 0 0,-1 1 1 0 0,0-1-1 0 0,0 1 1 0 0,0 0-1 0 0,-1 0 1 0 0,1 0-1 0 0,-1 0 1 0 0,1 0-1 0 0,-1 0 1 0 0,0 1-1 0 0,0-1 1 0 0,-1 1-1 0 0,1 0 1 0 0,0 0-1 0 0,-1 0 1 0 0,1 1-1 0 0,-1-1 1 0 0,1 1-1 0 0,-1-1-154 0 0,0 1 26 0 0,1 1 0 0 0,0-1 0 0 0,-1 0 0 0 0,1 1 0 0 0,0 0 0 0 0,-1 0 0 0 0,1 0 0 0 0,-1 0 0 0 0,1 0 0 0 0,0 1 0 0 0,-1-1 0 0 0,1 1 0 0 0,0 0 0 0 0,0 0 1 0 0,-1 0-1 0 0,1 1 0 0 0,0-1 0 0 0,0 1 0 0 0,0-1 0 0 0,1 1 0 0 0,-1 0 0 0 0,0 0 0 0 0,1 0 0 0 0,-1 1 0 0 0,1-1 0 0 0,-1 1 0 0 0,0 2-26 0 0,-16 15 470 0 0,14-16-429 0 0,0 1 0 0 0,0 0-1 0 0,1 0 1 0 0,0 0 0 0 0,0 1 0 0 0,0-1 0 0 0,1 1 0 0 0,-2 4-41 0 0,3-4 15 0 0,-1 0-1 0 0,1 0 1 0 0,0 0 0 0 0,1 1-1 0 0,-1-1 1 0 0,1 0 0 0 0,1 1-1 0 0,-1 0 1 0 0,1-1 0 0 0,0 1-1 0 0,1-1 1 0 0,-1 1 0 0 0,1-1-1 0 0,0 1 1 0 0,1 1-15 0 0,4 8 16 0 0,0 0 1 0 0,1 0-1 0 0,0 0 1 0 0,1-1-1 0 0,1 0 1 0 0,0-1-1 0 0,1 0 0 0 0,1-1 1 0 0,0 1-1 0 0,1-2 1 0 0,0 0-1 0 0,1 0 0 0 0,4 1-16 0 0,0 0 30 0 0,7 6-115 0 0,0 1 0 0 0,3 5 85 0 0,-20-18 76 0 0,-1 0 1 0 0,1 0 0 0 0,-1 1 0 0 0,-1 0-1 0 0,0 1 1 0 0,0-1 0 0 0,0 1 0 0 0,2 8-77 0 0,-6-13 41 0 0,0-1 1 0 0,0 1 0 0 0,0 0 0 0 0,-1-1-1 0 0,1 1 1 0 0,-1 0 0 0 0,0-1 0 0 0,0 1-1 0 0,0 0 1 0 0,-1-1 0 0 0,1 1 0 0 0,-1-1 0 0 0,-1 4-43 0 0,-1 2 121 0 0,0-1 0 0 0,-1 1 0 0 0,0-1 0 0 0,-4 5-120 0 0,7-11 20 0 0,0 0 1 0 0,0 0-1 0 0,-1-1 0 0 0,1 1 0 0 0,0-1 0 0 0,-1 1 0 0 0,1-1 0 0 0,-1 0 0 0 0,0 0 0 0 0,1 1 0 0 0,-1-1 0 0 0,0 0 0 0 0,0 0 0 0 0,0-1 0 0 0,-1 1-20 0 0,-3 1 59 0 0,0 0 0 0 0,0-1 0 0 0,-1 0 0 0 0,-1 0-59 0 0,-18 3 15 0 0,24-3-53 0 0,0 0-1 0 0,0-1 0 0 0,1 1 0 0 0,-1-1 1 0 0,0 0-1 0 0,0 0 0 0 0,0 0 0 0 0,0 1 1 0 0,0-2-1 0 0,0 1 0 0 0,0 0 1 0 0,1 0-1 0 0,-1-1 0 0 0,0 1 0 0 0,0-1 1 0 0,0 1-1 0 0,1-1 0 0 0,-1 0 0 0 0,0 0 1 0 0,0 0 38 0 0,-24-10-2675 0 0,17 5-3827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0.997"/>
    </inkml:context>
    <inkml:brush xml:id="br0">
      <inkml:brushProperty name="width" value="0.05" units="cm"/>
      <inkml:brushProperty name="height" value="0.05" units="cm"/>
    </inkml:brush>
  </inkml:definitions>
  <inkml:trace contextRef="#ctx0" brushRef="#br0">1 1 15088 0 0,'4'8'276'0'0,"1"1"0"0"0,-1 1 0 0 0,-1-1 0 0 0,0 0 0 0 0,0 1 0 0 0,0 0 0 0 0,-2-1 0 0 0,1 1 0 0 0,-1 3-276 0 0,2 5 1226 0 0,0 1 1 0 0,2 1-1227 0 0,7 29 1355 0 0,-2 1 1 0 0,-1 14-1356 0 0,2 11 414 0 0,11 110-225 0 0,-1-7-73 0 0,-9-83-1500 0 0,-3 22 1384 0 0,-5-84-1222 0 0,3-1-60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1.346"/>
    </inkml:context>
    <inkml:brush xml:id="br0">
      <inkml:brushProperty name="width" value="0.05" units="cm"/>
      <inkml:brushProperty name="height" value="0.05" units="cm"/>
    </inkml:brush>
  </inkml:definitions>
  <inkml:trace contextRef="#ctx0" brushRef="#br0">178 63 16184 0 0,'0'0'711'0'0,"0"0"153"0"0,-5-3-688 0 0,-3-1-176 0 0,0-3 0 0 0,1 1 0 0 0,-5 1 448 0 0,-1-2 64 0 0,-1 1 0 0 0,1 2 8 0 0,-2-3-328 0 0,-1 4-64 0 0,5 0-8 0 0,-5-2-8 0 0,4 5-600 0 0,-4 0-120 0 0,4-2-32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1.676"/>
    </inkml:context>
    <inkml:brush xml:id="br0">
      <inkml:brushProperty name="width" value="0.05" units="cm"/>
      <inkml:brushProperty name="height" value="0.05" units="cm"/>
    </inkml:brush>
  </inkml:definitions>
  <inkml:trace contextRef="#ctx0" brushRef="#br0">116 47 4144 0 0,'0'0'191'0'0,"1"-1"-142"0"0,-1 0 1 0 0,1 0 0 0 0,-1 0 0 0 0,0 0-1 0 0,1 1 1 0 0,-1-1 0 0 0,0 0-1 0 0,0 0 1 0 0,1 0 0 0 0,-1 0 0 0 0,0 0-1 0 0,0 0 1 0 0,0 0-50 0 0,-1-2 757 0 0,0 1 1 0 0,1 0-1 0 0,-1 0 0 0 0,0 0 0 0 0,0 0 1 0 0,0 0-1 0 0,-1 0 0 0 0,1 1 0 0 0,0-1 0 0 0,-1 0 1 0 0,1 1-1 0 0,-1-1 0 0 0,0 0 0 0 0,1 1 1 0 0,-2 0-758 0 0,2 0 106 0 0,0 0 0 0 0,0 1 0 0 0,0-1 0 0 0,-1 1 1 0 0,1-1-1 0 0,0 1 0 0 0,-1 0 0 0 0,1-1 0 0 0,0 1 1 0 0,-1 0-1 0 0,1 0 0 0 0,0 0 0 0 0,-1 0 0 0 0,1 0 1 0 0,0 0-1 0 0,-1 1 0 0 0,1-1 0 0 0,0 0 0 0 0,0 1 1 0 0,-1-1-1 0 0,1 1 0 0 0,0-1 0 0 0,0 1 0 0 0,0 0 1 0 0,-1-1-1 0 0,1 1-106 0 0,-3 2 21 0 0,2-2-12 0 0,0 0 0 0 0,0 0 0 0 0,0 0 0 0 0,0 1 0 0 0,0-1 0 0 0,1 1 0 0 0,-1-1 0 0 0,0 1 0 0 0,1 0 0 0 0,-1-1 1 0 0,1 1-1 0 0,0 0 0 0 0,0 0 0 0 0,-1 0 0 0 0,1 0 0 0 0,1 0 0 0 0,-1 0 0 0 0,0 1-9 0 0,-9 19 62 0 0,7-18-48 0 0,1 1 0 0 0,-1 0 0 0 0,2 0 1 0 0,-1 0-1 0 0,0 1-14 0 0,-1 4 16 0 0,1 0 0 0 0,0 0 0 0 0,1 1 0 0 0,0 0 0 0 0,1-1 0 0 0,0 1 0 0 0,0-1 0 0 0,1 1 0 0 0,2 7-16 0 0,4 23 254 0 0,-7-33-238 0 0,1-1 0 0 0,0 0 0 0 0,0 0 0 0 0,1 0 0 0 0,0 0 0 0 0,0 0-1 0 0,1 0 1 0 0,0-1 0 0 0,0 1 0 0 0,0-1 0 0 0,2 2-16 0 0,-3-5 1 0 0,0 0 0 0 0,0 0 1 0 0,1 0-1 0 0,-1 0 0 0 0,1-1 0 0 0,0 1 0 0 0,-1-1 0 0 0,1 0 0 0 0,0 0 0 0 0,1 0 0 0 0,-1 0 0 0 0,1 0-1 0 0,-2-2-16 0 0,1 1-1 0 0,-1-1 1 0 0,0 1 0 0 0,1-1 0 0 0,-1 0-1 0 0,1 0 1 0 0,-1 0 0 0 0,1 0 0 0 0,-1 0-1 0 0,1-1 1 0 0,-1 1 0 0 0,1-1 0 0 0,-1 0-1 0 0,0 0 1 0 0,1 0 0 0 0,-1 0 0 0 0,0 0-1 0 0,2-1 17 0 0,7-4-107 0 0,4-1 97 0 0,0-1 0 0 0,-1 0 1 0 0,0-1-1 0 0,0-1 1 0 0,-1-1-1 0 0,3-3 10 0 0,-15 13 56 0 0,1-1 0 0 0,-1 1 0 0 0,0 0 0 0 0,1 0 0 0 0,-1-1-1 0 0,0 1 1 0 0,1 0 0 0 0,-1 0 0 0 0,1 1 0 0 0,-1-1 0 0 0,1 0 0 0 0,0 0 0 0 0,-1 1 0 0 0,1-1 0 0 0,0 1 0 0 0,0 0-1 0 0,-1-1 1 0 0,1 1 0 0 0,0 0 0 0 0,0 0 0 0 0,0 0 0 0 0,-1 0 0 0 0,1 0 0 0 0,0 1 0 0 0,0-1 0 0 0,-1 0-1 0 0,1 1 1 0 0,1 0-56 0 0,0 0 124 0 0,-1 1-1 0 0,1 0 1 0 0,-1-1-1 0 0,1 1 0 0 0,-1 0 1 0 0,0 0-1 0 0,1 0 0 0 0,-1 1 1 0 0,-1-1-1 0 0,1 0 0 0 0,0 1 1 0 0,0 0-1 0 0,-1-1 1 0 0,1 1-1 0 0,-1 0 0 0 0,0 0 1 0 0,0 0-124 0 0,4 9 157 0 0,-2-4-84 0 0,0 0-1 0 0,-1 0 1 0 0,1 0-1 0 0,-2 0 1 0 0,1 0-1 0 0,-1 0 1 0 0,0 4-73 0 0,-1-5 14 0 0,0 0-20 0 0,0 1 1 0 0,1-1-1 0 0,0 0 1 0 0,0 0 0 0 0,1 0-1 0 0,0 0 1 0 0,2 6 5 0 0,-4-12-55 0 0,1-1 0 0 0,-1 1 0 0 0,0-1 0 0 0,0 1-1 0 0,0-1 1 0 0,0 1 0 0 0,0-1 0 0 0,1 1 0 0 0,-1-1 0 0 0,0 1 0 0 0,0-1 0 0 0,1 1 0 0 0,-1-1-1 0 0,0 0 1 0 0,1 1 0 0 0,-1-1 0 0 0,0 0 0 0 0,1 1 0 0 0,-1-1 0 0 0,1 0 0 0 0,-1 1 0 0 0,0-1-1 0 0,1 0 1 0 0,-1 0 0 0 0,1 1 0 0 0,-1-1 0 0 0,1 0 0 0 0,-1 0 0 0 0,1 0 55 0 0,1 0-192 0 0,-1 0 0 0 0,1-1 0 0 0,-1 1 0 0 0,0-1 0 0 0,1 1 0 0 0,-1-1 0 0 0,1 0 0 0 0,-1 1-1 0 0,0-1 1 0 0,0 0 0 0 0,1 0 0 0 0,-1 0 192 0 0,1-1-256 0 0,1 0 0 0 0,-1 0 0 0 0,0 0-1 0 0,0-1 1 0 0,0 1 0 0 0,-1-1-1 0 0,1 1 1 0 0,0-1 0 0 0,-1 1 0 0 0,0-1-1 0 0,0 0 1 0 0,1-2 256 0 0,3-7-699 0 0,14-22-1234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2.025"/>
    </inkml:context>
    <inkml:brush xml:id="br0">
      <inkml:brushProperty name="width" value="0.05" units="cm"/>
      <inkml:brushProperty name="height" value="0.05" units="cm"/>
    </inkml:brush>
  </inkml:definitions>
  <inkml:trace contextRef="#ctx0" brushRef="#br0">12 271 2760 0 0,'3'-8'745'0'0,"-2"4"-530"0"0,-1 0 0 0 0,0 0 0 0 0,0 0 0 0 0,-1 0 0 0 0,1-1 0 0 0,-1 1 0 0 0,0 0 0 0 0,0 0-215 0 0,-2-9-9 0 0,-1-6-81 0 0,3 16 27 0 0,0 1-1 0 0,0 0 1 0 0,1-1 0 0 0,-1 1 0 0 0,1-1 0 0 0,0 1 0 0 0,0-1 0 0 0,-1 1 0 0 0,2-1 0 0 0,-1 0 63 0 0,3-67 50 0 0,-4 50 836 0 0,0 18-698 0 0,1 0 0 0 0,0 0 0 0 0,-1 0 0 0 0,1-1-1 0 0,0 1 1 0 0,0 0 0 0 0,1 0 0 0 0,-1 0 0 0 0,0 0 0 0 0,1 0-1 0 0,-1 0 1 0 0,1 0 0 0 0,-1 0-188 0 0,1 0 161 0 0,0 1 1 0 0,0-1-1 0 0,0 0 0 0 0,0 0 1 0 0,-1 0-1 0 0,1 0 0 0 0,-1 0 1 0 0,1 0-1 0 0,-1 0 0 0 0,0 0 1 0 0,0 0-1 0 0,0 0 0 0 0,0 0 1 0 0,0-1-1 0 0,-1 1 0 0 0,1 0 1 0 0,-1-1-162 0 0,7-6 2444 0 0,-6 9-2390 0 0,0 0 0 0 0,0 0 1 0 0,0 0-1 0 0,0 0 0 0 0,0 0 1 0 0,0 0-1 0 0,0 0 0 0 0,0 0 1 0 0,0 0-1 0 0,0 0 0 0 0,0 0 1 0 0,0 0-1 0 0,0 0 0 0 0,0 0 1 0 0,0 0-1 0 0,0 0 0 0 0,0 0 1 0 0,0 0-1 0 0,-1 0 1 0 0,1 0-1 0 0,0 0 0 0 0,0 0 1 0 0,0 0-1 0 0,0 0 0 0 0,0 0 1 0 0,0 0-1 0 0,0 0 0 0 0,0 0 1 0 0,0 0-1 0 0,0 0 0 0 0,0 0 1 0 0,0 0-1 0 0,0 0 0 0 0,-1 0 1 0 0,1 0-1 0 0,0 0 0 0 0,0 0 1 0 0,0 0-1 0 0,0 0 0 0 0,0 0 1 0 0,0 0-1 0 0,0 0 0 0 0,0 0 1 0 0,0 0-1 0 0,0 0 0 0 0,0 0 1 0 0,0 0-1 0 0,0 0 1 0 0,0 0-1 0 0,0 0 0 0 0,0 0 1 0 0,0 0-1 0 0,0 0 0 0 0,0 0 1 0 0,0 1-1 0 0,0-1 0 0 0,0 0 1 0 0,0 0-1 0 0,-1 0 0 0 0,1 0 1 0 0,0 0-1 0 0,0 0 0 0 0,0 0-54 0 0,0 8 1199 0 0,3 15-1090 0 0,-3-18 395 0 0,5 89 1351 0 0,19 185-286 0 0,2-26-1158 0 0,-20-201-334 0 0,6 23 3 0 0,2 17-13 0 0,-10-61-80 0 0,0 0-1 0 0,9 26 14 0 0,-12-54-16 0 0,0 4-259 0 0,1 0-1 0 0,0-1 1 0 0,1 1 0 0 0,0-1 0 0 0,0 0-1 0 0,2 4 276 0 0,2-2-892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4.491"/>
    </inkml:context>
    <inkml:brush xml:id="br0">
      <inkml:brushProperty name="width" value="0.1" units="cm"/>
      <inkml:brushProperty name="height" value="0.1" units="cm"/>
      <inkml:brushProperty name="color" value="#D76761"/>
    </inkml:brush>
  </inkml:definitions>
  <inkml:trace contextRef="#ctx0" brushRef="#br0">165 77 3224 0 0,'0'-7'616'0'0,"0"3"637"0"0,0 1-1 0 0,0-1 1 0 0,-1 0 0 0 0,0 0 0 0 0,1 1 0 0 0,-1-1-1 0 0,0 0 1 0 0,-1 1 0 0 0,1-1 0 0 0,-1 0-1253 0 0,1 2 229 0 0,0 0 0 0 0,0 0 0 0 0,-1 1-1 0 0,1-1 1 0 0,0 1 0 0 0,-1-1 0 0 0,1 1 0 0 0,-1-1 0 0 0,1 1 0 0 0,-1 0 0 0 0,0 0 0 0 0,1 0 0 0 0,-1 0 0 0 0,0 0 0 0 0,0 0 0 0 0,0 0 0 0 0,0 0 0 0 0,0 1 0 0 0,-1-1-229 0 0,-1 0 145 0 0,0 0-1 0 0,0 1 1 0 0,0-1-1 0 0,0 1 1 0 0,0-1-1 0 0,0 1 1 0 0,0 0-1 0 0,1 1 1 0 0,-1-1 0 0 0,0 1-1 0 0,0 0 1 0 0,-3 1-145 0 0,-7 0 153 0 0,-5 2-19 0 0,18-4-127 0 0,1 0-1 0 0,-1 1 1 0 0,0-1-1 0 0,1 0 1 0 0,-1 1-1 0 0,0-1 1 0 0,1 0-1 0 0,-1 1 1 0 0,1-1-1 0 0,-1 1 1 0 0,0-1-1 0 0,1 1 1 0 0,-1-1-1 0 0,1 1 1 0 0,0-1-1 0 0,-1 1 1 0 0,1 0-1 0 0,-1-1 1 0 0,1 1-1 0 0,0 0 1 0 0,-1 0-7 0 0,-9 20 168 0 0,7-17-169 0 0,1 0 1 0 0,0 0-1 0 0,0 0 1 0 0,0 0-1 0 0,1 0 1 0 0,0-2 5 0 0,1-1 0 0 0,0 0 0 0 0,0 1 0 0 0,-1-1 0 0 0,1 0 0 0 0,0 1 1 0 0,0-1-1 0 0,0 0 0 0 0,1 1 0 0 0,-1-1 0 0 0,0 0 0 0 0,0 0 0 0 0,1 1 0 0 0,-1-1 0 0 0,1 0 0 0 0,-1 0 0 0 0,1 1 0 0 0,-1-1 0 0 0,1 0-5 0 0,6 10 126 0 0,-5-7-34 0 0,0 0 1 0 0,1 0-1 0 0,0 0 0 0 0,0-1 1 0 0,0 1-1 0 0,0-1 1 0 0,0 0-1 0 0,1 1 0 0 0,2 1-92 0 0,34 20 0 0 0,-16-10 0 0 0,0 2 0 0 0,19 16 0 0 0,-38-29 8 0 0,-1 1 0 0 0,0-1 0 0 0,1 1 0 0 0,-2 0 0 0 0,1 0 0 0 0,-1 0 0 0 0,1 1 0 0 0,-1-1 0 0 0,-1 1 0 0 0,1 0 0 0 0,-1-1 0 0 0,0 2-8 0 0,-1-4 6 0 0,0 1-1 0 0,-1 0 0 0 0,1 0 1 0 0,-1 0-1 0 0,0 0 0 0 0,0 0 1 0 0,0 0-1 0 0,0 0 0 0 0,-1 0 1 0 0,1 0-1 0 0,-1 0 0 0 0,0-1 1 0 0,0 1-1 0 0,-1 0 0 0 0,1-1 1 0 0,-1 1-1 0 0,0 0 0 0 0,-2 2-5 0 0,3-4 5 0 0,0 0-1 0 0,-1 0 1 0 0,1 0 0 0 0,-1 0-1 0 0,0 0 1 0 0,0-1-1 0 0,0 1 1 0 0,0 0 0 0 0,0-1-1 0 0,0 1 1 0 0,0-1-1 0 0,0 0 1 0 0,0 0 0 0 0,-1 0-1 0 0,1 0 1 0 0,0 0-1 0 0,-1 0 1 0 0,1-1 0 0 0,-1 1-1 0 0,1-1 1 0 0,-1 0-5 0 0,-1 0 7 0 0,1 0 1 0 0,-1 0-1 0 0,1-1 0 0 0,-1 1 1 0 0,1-1-1 0 0,-1 0 1 0 0,1 0-1 0 0,-1 0 0 0 0,1 0 1 0 0,0-1-1 0 0,0 0 1 0 0,0 1-1 0 0,0-1 0 0 0,-1-1-7 0 0,1 1-24 0 0,0-1 0 0 0,0 1-1 0 0,0-1 1 0 0,1 0 0 0 0,-1 0-1 0 0,1 0 1 0 0,-1 0 0 0 0,1 0-1 0 0,0 0 1 0 0,1 0 0 0 0,-2-3 24 0 0,2 4-267 0 0,0 0 0 0 0,0-1 0 0 0,1 1 0 0 0,-1-1 0 0 0,1 1 0 0 0,-1-1 0 0 0,1 1 0 0 0,0-1 1 0 0,0 0-1 0 0,0 1 0 0 0,0-1 0 0 0,0 1 0 0 0,1-1 0 0 0,-1 1 0 0 0,1-1 0 0 0,0 1 0 0 0,0-1 267 0 0,8-10-7274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2.376"/>
    </inkml:context>
    <inkml:brush xml:id="br0">
      <inkml:brushProperty name="width" value="0.05" units="cm"/>
      <inkml:brushProperty name="height" value="0.05" units="cm"/>
    </inkml:brush>
  </inkml:definitions>
  <inkml:trace contextRef="#ctx0" brushRef="#br0">1 0 9216 0 0,'0'0'421'0'0,"0"0"-12"0"0,1 1-263 0 0,0 0-124 0 0,0 0-1 0 0,0 0 1 0 0,0-1 0 0 0,0 1 0 0 0,0 0 0 0 0,0 0 0 0 0,-1 0 0 0 0,1 0 0 0 0,0 0-1 0 0,0 0 1 0 0,-1 0 0 0 0,1 0 0 0 0,-1 0 0 0 0,1 0 0 0 0,-1 0 0 0 0,1 0-1 0 0,-1 1 1 0 0,0-1-22 0 0,2 6 1644 0 0,0 1-1003 0 0,0 1 0 0 0,-1 0 1 0 0,0 0-1 0 0,0 0 0 0 0,-1-1 0 0 0,0 1 0 0 0,-2 8-641 0 0,1 11 562 0 0,24 515 3646 0 0,13-200-3252 0 0,-21-203-1008 0 0,-4-80-880 0 0,-6-34 344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3.024"/>
    </inkml:context>
    <inkml:brush xml:id="br0">
      <inkml:brushProperty name="width" value="0.05" units="cm"/>
      <inkml:brushProperty name="height" value="0.05" units="cm"/>
    </inkml:brush>
  </inkml:definitions>
  <inkml:trace contextRef="#ctx0" brushRef="#br0">89 1471 11520 0 0,'0'0'886'0'0,"0"0"-484"0"0,0 0 131 0 0,0-7 791 0 0,-1-2-754 0 0,0 0 0 0 0,0 0 0 0 0,-1 0 1 0 0,-1 0-1 0 0,1 1-570 0 0,-5-16 863 0 0,-18-110 1027 0 0,6-2 0 0 0,5-13-1890 0 0,10 110 78 0 0,-3-78 111 0 0,5 1 0 0 0,7-48-189 0 0,-1 114-48 0 0,2 0 0 0 0,2 1 0 0 0,2 0 0 0 0,2 0 0 0 0,2 1 0 0 0,3 1 0 0 0,10-19 48 0 0,-21 53-160 0 0,0 0 0 0 0,1 1 0 0 0,0 0 0 0 0,1 0 0 0 0,1 0 0 0 0,0 1 0 0 0,0 1 0 0 0,5-4 160 0 0,-1 5-457 0 0,2 3-14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3.357"/>
    </inkml:context>
    <inkml:brush xml:id="br0">
      <inkml:brushProperty name="width" value="0.05" units="cm"/>
      <inkml:brushProperty name="height" value="0.05" units="cm"/>
    </inkml:brush>
  </inkml:definitions>
  <inkml:trace contextRef="#ctx0" brushRef="#br0">217 1 18055 0 0,'-4'10'800'0'0,"4"-3"160"0"0,-5 4-768 0 0,2-1-192 0 0,-1 1 0 0 0,0 0 0 0 0,-8-1 120 0 0,0-3-24 0 0,1 0 0 0 0,-5 1 0 0 0,0-6 32 0 0,-3 1 0 0 0,-6-3 0 0 0,6 0 0 0 0,3-3-528 0 0,-3 3-104 0 0,3 0-16 0 0,0 0-7335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3.705"/>
    </inkml:context>
    <inkml:brush xml:id="br0">
      <inkml:brushProperty name="width" value="0.05" units="cm"/>
      <inkml:brushProperty name="height" value="0.05" units="cm"/>
    </inkml:brush>
  </inkml:definitions>
  <inkml:trace contextRef="#ctx0" brushRef="#br0">1 428 15232 0 0,'0'0'696'0'0,"0"0"-14"0"0,0 0-329 0 0,0 0 243 0 0,0 0 151 0 0,4-8 753 0 0,-2 2-1307 0 0,0-1 0 0 0,-1 0 0 0 0,0 1 0 0 0,0-1-1 0 0,-1 0 1 0 0,0 0 0 0 0,0 0 0 0 0,-1 0 0 0 0,0 0-193 0 0,0-17 144 0 0,1-17 42 0 0,0-32 153 0 0,4-11-339 0 0,-1 60-546 0 0,2 1 0 0 0,6-23 546 0 0,-10 45-175 0 0,0-1-1 0 0,-1 1 0 0 0,1 0 0 0 0,0-1 0 0 0,0 1 1 0 0,0 0-1 0 0,0-1 0 0 0,0 1 0 0 0,0 0 0 0 0,0 0 1 0 0,0 0-1 0 0,1 0 0 0 0,-1 0 0 0 0,0 0 0 0 0,0 0 0 0 0,2 0 176 0 0,7-6-2464 0 0,1-2-3482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4.057"/>
    </inkml:context>
    <inkml:brush xml:id="br0">
      <inkml:brushProperty name="width" value="0.05" units="cm"/>
      <inkml:brushProperty name="height" value="0.05" units="cm"/>
    </inkml:brush>
  </inkml:definitions>
  <inkml:trace contextRef="#ctx0" brushRef="#br0">112 49 9616 0 0,'43'-7'1186'0'0,"-42"7"-427"0"0,6-21 4895 0 0,-7 20-5546 0 0,0 0 0 0 0,0 0-1 0 0,0 1 1 0 0,-1-1-1 0 0,1 0 1 0 0,-1 0 0 0 0,1 0-1 0 0,0 0 1 0 0,-1 0-1 0 0,1 0 1 0 0,-1 1 0 0 0,0-1-1 0 0,1 0 1 0 0,-1 0-1 0 0,0 1 1 0 0,1-1 0 0 0,-1 0-1 0 0,0 1 1 0 0,0-1-1 0 0,1 1 1 0 0,-1-1 0 0 0,0 1-1 0 0,0 0 1 0 0,0-1-1 0 0,0 1 1 0 0,0 0 0 0 0,0-1-1 0 0,0 1 1 0 0,0 0-1 0 0,0 0 1 0 0,0 0-1 0 0,0 0 1 0 0,0 0-108 0 0,-6-1 261 0 0,0 1 0 0 0,1 0 0 0 0,-1 0 0 0 0,-3 1-261 0 0,6 0 21 0 0,0-1-1 0 0,-1 1 1 0 0,1 0-1 0 0,-1 0 1 0 0,1 0-1 0 0,0 1 1 0 0,0 0 0 0 0,0-1-1 0 0,0 2 1 0 0,0-1-1 0 0,0 0 1 0 0,0 1-1 0 0,1-1 1 0 0,-1 1 0 0 0,1 0-1 0 0,0 1 1 0 0,0-1-1 0 0,0 0 1 0 0,0 1-1 0 0,1-1 1 0 0,-1 1 0 0 0,1 0-1 0 0,0 0 1 0 0,0 0-1 0 0,0 0 1 0 0,1 0-1 0 0,0 1 1 0 0,-2 3-21 0 0,0 9 27 0 0,1 0 1 0 0,0 0-1 0 0,1 1 1 0 0,0-1-1 0 0,2 10-27 0 0,0-17-26 0 0,0-1 0 0 0,1 0 0 0 0,0 0 1 0 0,0 0-1 0 0,1 0 0 0 0,0 0 0 0 0,0-1 0 0 0,1 1 0 0 0,1-1 0 0 0,-1 0 0 0 0,2 2 26 0 0,-2-5-39 0 0,-1 0-25 0 0,0-1 0 0 0,0 1 0 0 0,0-1 0 0 0,1 0 0 0 0,0 0 0 0 0,0 0 0 0 0,0 0 0 0 0,0-1 0 0 0,0 0 0 0 0,1 0 0 0 0,1 1 64 0 0,-5-4-7 0 0,4 3-70 0 0,1 0 1 0 0,-1-1-1 0 0,0 0 0 0 0,1 0 0 0 0,5 0 77 0 0,-9-2-20 0 0,0 1-1 0 0,0-1 1 0 0,1-1 0 0 0,-1 1-1 0 0,0 0 1 0 0,1-1 0 0 0,-1 1-1 0 0,0-1 1 0 0,0 1 0 0 0,0-1 0 0 0,1 0-1 0 0,-1 0 1 0 0,0 0 0 0 0,0 0-1 0 0,1-2 21 0 0,2 0-35 0 0,0 0 1 0 0,0-1-1 0 0,0 1 0 0 0,-1-1 0 0 0,1 0 0 0 0,-1-1 0 0 0,0 1 0 0 0,-1-1 0 0 0,1 0 0 0 0,-1 0 0 0 0,1-2 35 0 0,20-39 87 0 0,-21 40-3 0 0,-1 0 0 0 0,0-1 0 0 0,0 1-1 0 0,-1-1 1 0 0,0 1 0 0 0,0-1 0 0 0,-1 0 0 0 0,1-5-84 0 0,-2 3-63 0 0,1 0 0 0 0,-1 0 0 0 0,0 0 0 0 0,-1-1 0 0 0,0 1 0 0 0,-1 1 0 0 0,0-1 0 0 0,0 0 0 0 0,-1 1 1 0 0,0-1-1 0 0,0 1 0 0 0,-1 0 0 0 0,0 0 0 0 0,-1 1 0 0 0,1 0 0 0 0,-6-5 63 0 0,-1 1-7230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4.547"/>
    </inkml:context>
    <inkml:brush xml:id="br0">
      <inkml:brushProperty name="width" value="0.05" units="cm"/>
      <inkml:brushProperty name="height" value="0.05" units="cm"/>
    </inkml:brush>
  </inkml:definitions>
  <inkml:trace contextRef="#ctx0" brushRef="#br0">1 1 15120 0 0,'5'5'291'0'0,"0"0"1"0"0,-1 0 0 0 0,1 1 0 0 0,-1 0 0 0 0,0 0 0 0 0,0 0 0 0 0,-1 0 0 0 0,0 1 0 0 0,0-1 0 0 0,1 4-292 0 0,2 8 774 0 0,-2 0-1 0 0,1 0 0 0 0,-1 8-773 0 0,15 37 962 0 0,-18-59-887 0 0,-1 0 1 0 0,2 0-1 0 0,-1-1 1 0 0,0 1-1 0 0,1-1 1 0 0,-1 1 0 0 0,1-1-1 0 0,0 0 1 0 0,0 1-1 0 0,1-1 1 0 0,-1 0-1 0 0,0 0 1 0 0,3 2-76 0 0,-3-4-2 0 0,-1 0 1 0 0,1 0-1 0 0,-1 0 1 0 0,1 0-1 0 0,-1 0 0 0 0,1 0 1 0 0,0-1-1 0 0,-1 1 1 0 0,1 0-1 0 0,0-1 0 0 0,-1 0 1 0 0,1 1-1 0 0,0-1 1 0 0,0 0-1 0 0,0 0 1 0 0,-1 0-1 0 0,1 0 0 0 0,0 0 1 0 0,0 0-1 0 0,0 0 1 0 0,-1-1-1 0 0,1 1 0 0 0,0-1 1 0 0,0 1-1 0 0,-1-1 1 0 0,1 0-1 0 0,0 1 0 0 0,-1-1 1 0 0,1 0-1 0 0,0-1 2 0 0,8-5 14 0 0,-1-1 0 0 0,0 1 0 0 0,-1-2-1 0 0,6-6-13 0 0,-2 2-55 0 0,8-10 45 0 0,14-22 10 0 0,-21 27 61 0 0,11-24-762 0 0,-23 41 762 0 0,-1 1 99 0 0,7 1 189 0 0,-3 1-321 0 0,-1 1 0 0 0,0-1 0 0 0,0 0 1 0 0,0 1-1 0 0,0 0 0 0 0,0 0 0 0 0,-1-1 0 0 0,1 2 0 0 0,-1-1 0 0 0,0 0 0 0 0,2 3-28 0 0,20 45 213 0 0,-12-22-140 0 0,-1-7-19 0 0,-8-14-48 0 0,1 0 0 0 0,0 0 1 0 0,0 0-1 0 0,0 0 0 0 0,1-1 1 0 0,1 1-1 0 0,-1-1 1 0 0,1-1-1 0 0,0 1 0 0 0,4 2-6 0 0,0-4 0 0 0,-6-5-6 0 0,-1 0 0 0 0,0 0 0 0 0,1 0 0 0 0,-1 0 0 0 0,1 0 0 0 0,-1-1-1 0 0,0 0 1 0 0,0 0 0 0 0,1 1 0 0 0,-1-2 0 0 0,0 1 0 0 0,0 0 0 0 0,0-1-1 0 0,0 1 1 0 0,0-1 0 0 0,0 0 0 0 0,-1 0 0 0 0,1 0 0 0 0,-1 0 0 0 0,1-1 0 0 0,-1 1-1 0 0,0-1 7 0 0,6-5-18 0 0,0-1-1 0 0,-1 0 0 0 0,-1 0 0 0 0,1-1 0 0 0,3-7 19 0 0,1-2-29 0 0,1 1-1 0 0,13-16 30 0 0,-6 10-8 0 0,-18 22 14 0 0,1 0-1 0 0,-1 1 1 0 0,1-1-1 0 0,-1 1 1 0 0,1-1-1 0 0,0 1 1 0 0,0 0-1 0 0,0 0 1 0 0,0 0 0 0 0,0 0-1 0 0,0 0 1 0 0,0 0-1 0 0,0 0 1 0 0,0 1-1 0 0,0-1 1 0 0,0 1-1 0 0,0-1 1 0 0,1 1-1 0 0,-1 0 1 0 0,0 0-1 0 0,0 0 1 0 0,0 0-1 0 0,1 1 1 0 0,-1-1-1 0 0,0 0 1 0 0,0 1-1 0 0,0 0 1 0 0,0-1-1 0 0,0 1 1 0 0,0 0-1 0 0,0 0 1 0 0,0 0-1 0 0,0 0 1 0 0,0 0-1 0 0,0 1 1 0 0,-1-1 0 0 0,1 1-1 0 0,0-1 1 0 0,-1 1-1 0 0,1-1 1 0 0,-1 1-1 0 0,0 0 1 0 0,1 0-6 0 0,12 20 564 0 0,-6-11-423 0 0,-1-1 0 0 0,0 2 0 0 0,0-1 0 0 0,-2 1 1 0 0,1 0-1 0 0,-2 0 0 0 0,4 11-141 0 0,10 36 90 0 0,-4-14-42 0 0,-13-41-294 0 0,1 0 0 0 0,-1 0 1 0 0,1 0-1 0 0,0 0 0 0 0,0 0 0 0 0,0-1 0 0 0,0 1 0 0 0,1-1 0 0 0,0 1 0 0 0,-1-1 1 0 0,1 0-1 0 0,3 2 246 0 0,2 0-7817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5.387"/>
    </inkml:context>
    <inkml:brush xml:id="br0">
      <inkml:brushProperty name="width" value="0.05" units="cm"/>
      <inkml:brushProperty name="height" value="0.05" units="cm"/>
    </inkml:brush>
  </inkml:definitions>
  <inkml:trace contextRef="#ctx0" brushRef="#br0">503 0 6448 0 0,'-26'8'415'0'0,"1"0"0"0"0,1 2 0 0 0,-10 5-415 0 0,-10 7 3351 0 0,44-21-3307 0 0,-66 34 4535 0 0,43-21-4245 0 0,1 1-1 0 0,0 0 0 0 0,-2 4-333 0 0,0 2 165 0 0,1 1 0 0 0,-13 16-165 0 0,25-26 152 0 0,2 1-1 0 0,-1-1 1 0 0,2 2-1 0 0,0 0 1 0 0,0 0-1 0 0,0 4-151 0 0,-2 6 481 0 0,1 0 1 0 0,1 0-1 0 0,2 1 0 0 0,0 0 1 0 0,-1 20-482 0 0,6-33 177 0 0,0 0 1 0 0,1 0 0 0 0,1 0-1 0 0,0 0 1 0 0,0-1 0 0 0,1 1-1 0 0,1 0 1 0 0,0-1-1 0 0,0 0 1 0 0,1 1 0 0 0,1-1-1 0 0,0-1 1 0 0,3 7-178 0 0,0-4 121 0 0,0-1 0 0 0,1 0 0 0 0,0-1 0 0 0,0 0 0 0 0,1-1 0 0 0,1 1-1 0 0,0-2 1 0 0,0 0 0 0 0,1 0 0 0 0,8 5-121 0 0,14 6 193 0 0,-14-6-172 0 0,1-2 0 0 0,1-1 0 0 0,3 1-21 0 0,26 7-359 0 0,0-3 0 0 0,1-2 0 0 0,0-3 0 0 0,50 5 359 0 0,-71-13-2908 0 0,26-1 2908 0 0,-17-2-1688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6.089"/>
    </inkml:context>
    <inkml:brush xml:id="br0">
      <inkml:brushProperty name="width" value="0.05" units="cm"/>
      <inkml:brushProperty name="height" value="0.05" units="cm"/>
    </inkml:brush>
  </inkml:definitions>
  <inkml:trace contextRef="#ctx0" brushRef="#br0">44 853 15120 0 0,'8'13'1605'0'0,"-5"-2"-1602"0"0,-3-10 109 0 0,0 0-1 0 0,0 0 1 0 0,0 0 0 0 0,1 0 0 0 0,-1 0-1 0 0,1 0 1 0 0,-1 0 0 0 0,0 0-1 0 0,1 0 1 0 0,0 0 0 0 0,-1 0-1 0 0,1 0 1 0 0,-1 0 0 0 0,1 0-1 0 0,1 0-111 0 0,-2-1 902 0 0,0 0-32 0 0,0 0-167 0 0,0 0-79 0 0,0 0-15 0 0,0-45 418 0 0,-19-100 150 0 0,-9-93-981 0 0,23 182-197 0 0,-1 12 2 0 0,3 1 0 0 0,2-1 0 0 0,2-20-1 0 0,0 52-1 0 0,0 0-1 0 0,1 0 1 0 0,0 1 0 0 0,1-1 0 0 0,0 0 0 0 0,1 1 0 0 0,0 0 0 0 0,1 0 0 0 0,0 0 0 0 0,1 1 0 0 0,0-1 0 0 0,1 2 0 0 0,0-1 0 0 0,7-7 1 0 0,-9 13-5 0 0,0 0 1 0 0,0 0-1 0 0,0 0 0 0 0,1 0 1 0 0,-1 1-1 0 0,1 0 0 0 0,0 1 1 0 0,0-1-1 0 0,0 1 0 0 0,0 0 1 0 0,0 0-1 0 0,1 1 0 0 0,-1 0 1 0 0,1 0-1 0 0,2 0 5 0 0,4 1-10 0 0,0 0-1 0 0,-1 0 1 0 0,1 1-1 0 0,0 0 1 0 0,0 2 0 0 0,-1-1-1 0 0,4 2 11 0 0,-6-1-2 0 0,-1 0 0 0 0,1 1 0 0 0,-1 0 0 0 0,0 0 0 0 0,0 1 0 0 0,5 3 2 0 0,-12-6 6 0 0,1 0-1 0 0,0 0 0 0 0,-1 0 1 0 0,1 1-1 0 0,-1-1 0 0 0,0 1 1 0 0,1-1-1 0 0,-1 1 0 0 0,-1 0 1 0 0,1 0-1 0 0,0 0 0 0 0,-1 0 1 0 0,1 0-1 0 0,-1 0 0 0 0,0 0 1 0 0,0 0-1 0 0,0 0 0 0 0,-1 1 1 0 0,1-1-1 0 0,-1 0 0 0 0,1 3-5 0 0,-2 3 0 0 0,1-1 0 0 0,-1 1 0 0 0,0-1 0 0 0,-1 1 0 0 0,0-1 0 0 0,-1 1 0 0 0,0-1 0 0 0,0 0 0 0 0,0 0 0 0 0,-3 2 0 0 0,-28 68 0 0 0,21-50 0 0 0,-8 27 0 0 0,-5 15 0 0 0,1-18-2 0 0,9-20 68 0 0,1 1 0 0 0,2 0 0 0 0,1 3-66 0 0,9-25 48 0 0,0 0 0 0 0,1 1 0 0 0,0 0 0 0 0,1-1 0 0 0,0 1 0 0 0,1 0 0 0 0,0 0 0 0 0,1 0 0 0 0,0-1 0 0 0,1 1 0 0 0,1 3-48 0 0,-1-8 39 0 0,1-1 0 0 0,-1 1 0 0 0,1 0 0 0 0,0-1-1 0 0,1 0 1 0 0,0 0 0 0 0,0 0 0 0 0,0 0 0 0 0,1 0 0 0 0,-1-1 0 0 0,1 0-1 0 0,1 0 1 0 0,3 3-39 0 0,2 0 71 0 0,0 0 1 0 0,1 0-1 0 0,0-2 0 0 0,0 1 0 0 0,1-1 0 0 0,7 2-71 0 0,24 8-255 0 0,0-2 0 0 0,1-1 0 0 0,30 3 255 0 0,-27-6-3369 0 0,-24-7-4680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6.612"/>
    </inkml:context>
    <inkml:brush xml:id="br0">
      <inkml:brushProperty name="width" value="0.05" units="cm"/>
      <inkml:brushProperty name="height" value="0.05" units="cm"/>
    </inkml:brush>
  </inkml:definitions>
  <inkml:trace contextRef="#ctx0" brushRef="#br0">0 869 12928 0 0,'4'8'1172'0'0,"11"4"-822"0"0,-15-11 285 0 0,0-1 210 0 0,0 0 34 0 0,0 0-42 0 0,5-14 860 0 0,-5-2-1123 0 0,0-6 145 0 0,-1 1-1 0 0,-3-21-718 0 0,3 24 326 0 0,-1 0-1 0 0,2 1 1 0 0,2-17-326 0 0,-1-9 230 0 0,8-114 132 0 0,-1 48-272 0 0,-4 62-74 0 0,1 1 1 0 0,2 0 0 0 0,3 1-1 0 0,7-21-16 0 0,-13 54 0 0 0,0 0 0 0 0,1 1 0 0 0,0 0 0 0 0,1 0 0 0 0,0 0 0 0 0,1 1 0 0 0,0-1 0 0 0,1 1 0 0 0,-6 7 18 0 0,0 1 0 0 0,1-1 0 0 0,-1 1 0 0 0,1 0 0 0 0,0 0 0 0 0,0 0 0 0 0,0 0 0 0 0,0 0 0 0 0,0 0 0 0 0,0 1 0 0 0,0 0-1 0 0,1-1 1 0 0,-1 1 0 0 0,0 1 0 0 0,1-1 0 0 0,-1 0 0 0 0,1 1 0 0 0,-1 0 0 0 0,1-1 0 0 0,-1 1 0 0 0,1 1 0 0 0,-1-1 0 0 0,1 0 0 0 0,-1 1 0 0 0,1 0 0 0 0,-1 0-1 0 0,0 0 1 0 0,1 0 0 0 0,-1 0 0 0 0,3 3-18 0 0,9 4 155 0 0,0 1-1 0 0,-1 1 0 0 0,0 0 0 0 0,0 1 1 0 0,9 12-155 0 0,-1-4 85 0 0,-17-14-44 0 0,0 0 0 0 0,0 0 0 0 0,-1 1 0 0 0,0 0 1 0 0,0 0-1 0 0,0 0 0 0 0,-1 0 0 0 0,0 1 0 0 0,2 3-41 0 0,4 15 151 0 0,-1-1-1 0 0,-2 2-150 0 0,1-4 62 0 0,44 182 578 0 0,-36-127-406 0 0,-3 1-1 0 0,-1 53-233 0 0,-6-12 93 0 0,-1-39-325 0 0,-1-31-2062 0 0,-3-48-233 0 0,0-1-5339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6.942"/>
    </inkml:context>
    <inkml:brush xml:id="br0">
      <inkml:brushProperty name="width" value="0.05" units="cm"/>
      <inkml:brushProperty name="height" value="0.05" units="cm"/>
    </inkml:brush>
  </inkml:definitions>
  <inkml:trace contextRef="#ctx0" brushRef="#br0">321 1 16208 0 0,'-1'4'1854'0'0,"-1"-2"-1595"0"0,0 0 0 0 0,0 0 0 0 0,0 0-1 0 0,0 0 1 0 0,0 0 0 0 0,-1 0 0 0 0,1 0 0 0 0,0-1-1 0 0,-1 1 1 0 0,0-1 0 0 0,1 0 0 0 0,-1 0 0 0 0,0 0-259 0 0,-39 12 1738 0 0,37-12-1640 0 0,-8 2 48 0 0,0-1 0 0 0,0-1 0 0 0,0-1-1 0 0,0 0 1 0 0,-11-1-146 0 0,-12 0-171 0 0,13 0-1146 0 0,-1-1 0 0 0,1-1 0 0 0,-5-2 1317 0 0,12 3-1311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0:22.297"/>
    </inkml:context>
    <inkml:brush xml:id="br0">
      <inkml:brushProperty name="width" value="0.05" units="cm"/>
      <inkml:brushProperty name="height" value="0.05" units="cm"/>
    </inkml:brush>
  </inkml:definitions>
  <inkml:trace contextRef="#ctx0" brushRef="#br0">0 15 2304 0 0,'0'0'101'0'0,"0"0"337"0"0,0 0 1326 0 0,3-12 12014 0 0,-3 10-11244 0 0,1 11-2265 0 0,1 1 0 0 0,-1 0 0 0 0,2-1 0 0 0,-1 0 0 0 0,1 0-1 0 0,2 4-268 0 0,9 32 863 0 0,-10-30-855 0 0,1 0 0 0 0,1 0 0 0 0,2 3-8 0 0,8 23 11 0 0,-10-27 78 0 0,0 0 1 0 0,1-1-1 0 0,1 0 0 0 0,0 1-89 0 0,14 23 124 0 0,69 115 71 0 0,-36-65-126 0 0,-35-57 64 0 0,2-1 1 0 0,1-1-1 0 0,22 20-133 0 0,-3-2 94 0 0,-35-39-253 0 0,0 1 0 0 0,0-1 0 0 0,1-1 0 0 0,0 1 1 0 0,0-1-1 0 0,0-1 0 0 0,1 0 0 0 0,-1 0 0 0 0,9 3 159 0 0,-16-8-194 0 0,-1 0-1 0 0,1 0 0 0 0,0 0 1 0 0,0 0-1 0 0,-1 0 0 0 0,1 0 1 0 0,-1-1-1 0 0,1 1 0 0 0,0 0 1 0 0,-1 0-1 0 0,1-1 0 0 0,0 1 1 0 0,-1 0-1 0 0,1-1 0 0 0,-1 1 1 0 0,1-1 194 0 0,1 0-1614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5.282"/>
    </inkml:context>
    <inkml:brush xml:id="br0">
      <inkml:brushProperty name="width" value="0.1" units="cm"/>
      <inkml:brushProperty name="height" value="0.1" units="cm"/>
      <inkml:brushProperty name="color" value="#D76761"/>
    </inkml:brush>
  </inkml:definitions>
  <inkml:trace contextRef="#ctx0" brushRef="#br0">26 0 5984 0 0,'-5'16'175'0'0,"-6"27"10000"0"0,8-24-8624 0 0,0-8-1007 0 0,2-9-403 0 0,0 0-1 0 0,1 1 0 0 0,-1-1 0 0 0,1 1 1 0 0,0-1-1 0 0,-1 1 0 0 0,1-1 0 0 0,1 3-140 0 0,15 161 3912 0 0,9 9-2298 0 0,-20-147-1567 0 0,1 13 12 0 0,0 18-244 0 0,0-20-15 0 0,-1-13-150 0 0,-4-20-417 0 0,0 1 1 0 0,0-1-1 0 0,0 0 1 0 0,0 3 766 0 0,-1 0-1647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7.543"/>
    </inkml:context>
    <inkml:brush xml:id="br0">
      <inkml:brushProperty name="width" value="0.05" units="cm"/>
      <inkml:brushProperty name="height" value="0.05" units="cm"/>
    </inkml:brush>
  </inkml:definitions>
  <inkml:trace contextRef="#ctx0" brushRef="#br0">1 983 3224 0 0,'2'3'236'0'0,"12"22"-251"0"0,-6-9 2859 0 0,-8-15-2489 0 0,1 0 0 0 0,-1 0 0 0 0,0-1 0 0 0,1 1 0 0 0,-1 0 0 0 0,1-1 0 0 0,-1 1 0 0 0,1 0 0 0 0,-1-1 0 0 0,1 1 0 0 0,-1-1-1 0 0,1 1 1 0 0,0 0 0 0 0,-1-1 0 0 0,1 0 0 0 0,0 1 0 0 0,-1-1 0 0 0,1 1-355 0 0,5 2 4592 0 0,-6-3-3564 0 0,0 0-120 0 0,0 0-108 0 0,0 0-375 0 0,0-8 71 0 0,-8-208 1776 0 0,3 63-1393 0 0,-1 77-656 0 0,2 30-81 0 0,3-4-142 0 0,1 19-42 0 0,-1-72-752 0 0,-5-17 794 0 0,5 111 123 0 0,1 0 0 0 0,0 0-1 0 0,0 0 1 0 0,1 0 0 0 0,0 0-1 0 0,1-4-122 0 0,-2 13 16 0 0,0 0-1 0 0,0-1 1 0 0,0 1-1 0 0,0 0 1 0 0,0 0-1 0 0,0 0 1 0 0,0-1-1 0 0,0 1 1 0 0,0 0-1 0 0,0 0 1 0 0,1 0-1 0 0,-1 0 1 0 0,0-1 0 0 0,0 1-1 0 0,0 0 1 0 0,0 0-1 0 0,0 0 1 0 0,0 0-1 0 0,1-1 1 0 0,-1 1-1 0 0,0 0 1 0 0,0 0-1 0 0,0 0 1 0 0,1 0-1 0 0,-1 0 1 0 0,0 0-1 0 0,0 0 1 0 0,0 0-1 0 0,0 0 1 0 0,1-1-1 0 0,-1 1 1 0 0,0 0-1 0 0,0 0 1 0 0,1 0-1 0 0,-1 0 1 0 0,0 0-1 0 0,0 0 1 0 0,0 0 0 0 0,1 0-1 0 0,-1 0 1 0 0,0 1-1 0 0,0-1 1 0 0,0 0-1 0 0,1 0-15 0 0,9 8 343 0 0,9 15-307 0 0,-12-10-244 0 0,3 3 52 0 0,0 1 1 0 0,-2 0-1 0 0,0 1 156 0 0,45 145-848 0 0,0-2 1271 0 0,-40-124-351 0 0,-4-11-46 0 0,1-1-1 0 0,1 0 1 0 0,1-1-1 0 0,8 11-25 0 0,-19-33 0 0 0,25 39 0 0 0,2-1 0 0 0,2-1 0 0 0,26 25 0 0 0,-51-60 0 0 0,-1 0 0 0 0,1 0 0 0 0,0 0 0 0 0,3 1 0 0 0,-7-4-1 0 0,1 0 1 0 0,-1 0-1 0 0,1-1 0 0 0,0 1 0 0 0,-1 0 1 0 0,1-1-1 0 0,0 1 0 0 0,-1-1 0 0 0,1 1 0 0 0,0-1 1 0 0,-1 0-1 0 0,1 0 0 0 0,1 0 1 0 0,-2 0-2 0 0,0 0-1 0 0,0 0 1 0 0,0 0-1 0 0,0 0 1 0 0,-1-1-1 0 0,1 1 1 0 0,0 0-1 0 0,0-1 1 0 0,0 1 0 0 0,0-1-1 0 0,-1 1 1 0 0,1-1-1 0 0,0 1 1 0 0,-1-1-1 0 0,1 0 1 0 0,0 1-1 0 0,0-2 3 0 0,1-1-3 0 0,-1 1 0 0 0,1-1 0 0 0,0-1 0 0 0,-1 1 0 0 0,0 0-1 0 0,0 0 1 0 0,0 0 0 0 0,0-1 0 0 0,-1 0 3 0 0,1 1 11 0 0,6-27 2 0 0,-2-2 1 0 0,-1 1-1 0 0,-2 0 0 0 0,-1-4-13 0 0,4-57 33 0 0,-2 48 478 0 0,-3-31-511 0 0,-1 6 428 0 0,2-8-428 0 0,-1 57-111 0 0,0 0 0 0 0,-3-11 111 0 0,0 12-109 0 0,2 0 0 0 0,1-12 109 0 0,-1-68-83 0 0,1-1-284 0 0,-1 57-376 0 0,-1 12-5752 0 0,2 13-948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8.922"/>
    </inkml:context>
    <inkml:brush xml:id="br0">
      <inkml:brushProperty name="width" value="0.05" units="cm"/>
      <inkml:brushProperty name="height" value="0.05" units="cm"/>
    </inkml:brush>
  </inkml:definitions>
  <inkml:trace contextRef="#ctx0" brushRef="#br0">201 0 12384 0 0,'-6'11'334'0'0,"0"-1"0"0"0,-1 1 0 0 0,0-1 0 0 0,-2 1-334 0 0,-9 13 760 0 0,1 1 1 0 0,1 0 0 0 0,1 1 0 0 0,1 1 0 0 0,2 1 0 0 0,0 0 0 0 0,2 0 0 0 0,1 1-1 0 0,-1 14-760 0 0,-1 4 556 0 0,3 0 0 0 0,1 0 0 0 0,3 1 0 0 0,2 47-556 0 0,3-73 121 0 0,2 0 0 0 0,1 0 0 0 0,1-1 0 0 0,0 1 0 0 0,2-1 0 0 0,0 0 0 0 0,2-1-1 0 0,0 1 1 0 0,1-2 0 0 0,1 1 0 0 0,9 11-121 0 0,-8-14-396 0 0,1-1 0 0 0,0-1-1 0 0,1 0 1 0 0,0-1 0 0 0,1 0 0 0 0,1-1 0 0 0,0-1-1 0 0,4 1 397 0 0,11 5-1456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9.383"/>
    </inkml:context>
    <inkml:brush xml:id="br0">
      <inkml:brushProperty name="width" value="0.05" units="cm"/>
      <inkml:brushProperty name="height" value="0.05" units="cm"/>
    </inkml:brush>
  </inkml:definitions>
  <inkml:trace contextRef="#ctx0" brushRef="#br0">168 0 3224 0 0,'0'0'588'0'0,"0"0"1261"0"0,-1 1 558 0 0,-2 2-1744 0 0,2-2 62 0 0,-1 0 0 0 0,1 1 0 0 0,-1-1 0 0 0,0 0 0 0 0,1 0 0 0 0,-1 0 0 0 0,0 0 0 0 0,0 0 0 0 0,0 0-725 0 0,-5 1 489 0 0,0 1 1 0 0,1 1 0 0 0,-1-1-1 0 0,1 1 1 0 0,-1 0-1 0 0,-4 5-489 0 0,-11 7 370 0 0,16-13-360 0 0,0 1-1 0 0,1 0 1 0 0,0 0-1 0 0,0 1 1 0 0,0-1-1 0 0,0 1 1 0 0,1 0-1 0 0,0 0 1 0 0,0 1-1 0 0,0-1 1 0 0,1 1-1 0 0,0 0 1 0 0,0 0-1 0 0,0 0 1 0 0,1 0-1 0 0,-2 5-9 0 0,4-10 4 0 0,-1 1 1 0 0,1 0-1 0 0,-1 0 0 0 0,1 0 0 0 0,0-1 0 0 0,-1 1 0 0 0,1 0 0 0 0,0 0 0 0 0,0 0 0 0 0,0 0 0 0 0,0 0 0 0 0,1-1 0 0 0,-1 1 0 0 0,1 0 0 0 0,-1 0 0 0 0,1 0 0 0 0,-1-1 0 0 0,1 1 0 0 0,0 0 0 0 0,0-1 0 0 0,0 1 0 0 0,0-1 0 0 0,0 1 0 0 0,0-1 0 0 0,0 1 0 0 0,1-1 0 0 0,-1 1 0 0 0,0-1 1 0 0,1 0-1 0 0,-1 0 0 0 0,1 0 0 0 0,-1 0 0 0 0,1 0 0 0 0,0 0 0 0 0,-1 0 0 0 0,1-1 0 0 0,0 1 0 0 0,0-1 0 0 0,-1 1 0 0 0,2-1-4 0 0,3 2 3 0 0,-1-1 1 0 0,1 0 0 0 0,0-1-1 0 0,0 1 1 0 0,0-1-1 0 0,0-1 1 0 0,0 1-1 0 0,0-1 1 0 0,-1 0-1 0 0,1 0 1 0 0,0 0-1 0 0,1-1-3 0 0,6-3-13 0 0,0-1-1 0 0,0 0 0 0 0,0-1 0 0 0,-1-1 1 0 0,0 1-1 0 0,0-2 0 0 0,0 0 0 0 0,-2 0 0 0 0,1-1 14 0 0,-6 5 16 0 0,24-27-72 0 0,-28 30 80 0 0,1-1 0 0 0,0 1 0 0 0,-1 0-1 0 0,0-1 1 0 0,0 1 0 0 0,0-1-1 0 0,0 0 1 0 0,0 1 0 0 0,0-1-1 0 0,-1 0 1 0 0,1 0 0 0 0,-1 1-1 0 0,0-2-23 0 0,0 3 55 0 0,-1-1-1 0 0,1 1 0 0 0,-1 0 0 0 0,0 0 0 0 0,1-1 0 0 0,-1 1 0 0 0,0 0 1 0 0,0 0-1 0 0,0 0 0 0 0,0 0 0 0 0,0 0 0 0 0,0 0 0 0 0,0 1 0 0 0,0-1 0 0 0,-1 0 1 0 0,1 0-1 0 0,0 1 0 0 0,0-1 0 0 0,-1 1 0 0 0,1-1 0 0 0,-1 1-54 0 0,-31-11 390 0 0,30 10-436 0 0,1 1 0 0 0,-1 1 0 0 0,1-1 0 0 0,-1 0 0 0 0,1 1 0 0 0,-1-1 0 0 0,1 1 0 0 0,0-1 0 0 0,-1 1 0 0 0,0 1 46 0 0,-8 2-5280 0 0,4 0-1106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29.776"/>
    </inkml:context>
    <inkml:brush xml:id="br0">
      <inkml:brushProperty name="width" value="0.05" units="cm"/>
      <inkml:brushProperty name="height" value="0.05" units="cm"/>
    </inkml:brush>
  </inkml:definitions>
  <inkml:trace contextRef="#ctx0" brushRef="#br0">1 1 13304 0 0,'0'0'605'0'0,"0"0"-9"0"0,1 1-381 0 0,0-1-164 0 0,0 1-1 0 0,0 0 1 0 0,0 0 0 0 0,-1-1 0 0 0,1 1 0 0 0,0 0 0 0 0,0 0 0 0 0,-1 0 0 0 0,1 0 0 0 0,0 0 0 0 0,-1 0 0 0 0,1 0 0 0 0,-1 0 0 0 0,1 0 0 0 0,-1 0 0 0 0,0 0 0 0 0,1 1 0 0 0,-1-1 0 0 0,0 0 0 0 0,0 1-51 0 0,1 3 450 0 0,8 14 950 0 0,-6-14-1124 0 0,-1-1-1 0 0,0 0 1 0 0,-1 1 0 0 0,1 0-1 0 0,0 3-275 0 0,0-1 96 0 0,-1 0-1 0 0,2 0 0 0 0,-1 0 1 0 0,1-1-1 0 0,-1 1 0 0 0,2-1 0 0 0,-1 1 1 0 0,1-1-1 0 0,0 0 0 0 0,0 0 0 0 0,3 1-95 0 0,1 0 0 0 0,3-4 0 0 0,-7-2-41 0 0,0-1 1 0 0,0 0-1 0 0,0-1 0 0 0,0 1 0 0 0,0-1 0 0 0,0 1 0 0 0,0-1 0 0 0,-1-1 0 0 0,1 1 0 0 0,0 0 1 0 0,-1-1-1 0 0,1 0 0 0 0,0 0 0 0 0,-1 0 0 0 0,1 0 41 0 0,9-8-115 0 0,0 0-1 0 0,-1-1 1 0 0,3-3 115 0 0,-5 4-71 0 0,0 0-1 0 0,1 1 1 0 0,5-2 71 0 0,-10 6 8 0 0,-4 4-11 0 0,0 0-1 0 0,0-1 1 0 0,0 1-1 0 0,0 0 0 0 0,0 0 1 0 0,1 0-1 0 0,-1 0 1 0 0,0 0-1 0 0,1 1 0 0 0,1-1 4 0 0,-2 1 10 0 0,-1 0 0 0 0,1 0 0 0 0,0 1 0 0 0,0-1 0 0 0,0 0 0 0 0,0 1 0 0 0,-1 0-1 0 0,1-1 1 0 0,0 1 0 0 0,-1 0 0 0 0,1 0 0 0 0,0 0 0 0 0,-1 0 0 0 0,1 0 0 0 0,-1 0-1 0 0,0 1 1 0 0,1-1 0 0 0,-1 0 0 0 0,0 1-10 0 0,2 1 68 0 0,0 0 1 0 0,-1 0-1 0 0,0 0 1 0 0,0 1-1 0 0,0-1 1 0 0,0 1-1 0 0,0-1 0 0 0,-1 1 1 0 0,1 0-1 0 0,-1 2-68 0 0,8 41 472 0 0,-8-38-447 0 0,0 1-1 0 0,1 0 0 0 0,1 0 0 0 0,1 4-24 0 0,-2-5-43 0 0,-2-8-10 0 0,0 0 1 0 0,1 0-1 0 0,-1 0 1 0 0,0 0 0 0 0,0 0-1 0 0,0 0 1 0 0,1 0-1 0 0,-1 0 1 0 0,1-1-1 0 0,-1 1 1 0 0,1 0 0 0 0,-1 0-1 0 0,1 0 1 0 0,-1 0-1 0 0,1-1 1 0 0,-1 1 0 0 0,1 0-1 0 0,0-1 1 0 0,0 1-1 0 0,-1 0 1 0 0,1-1 0 0 0,0 1-1 0 0,0 0 53 0 0,9 2-4628 0 0,-2 1-1558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30.112"/>
    </inkml:context>
    <inkml:brush xml:id="br0">
      <inkml:brushProperty name="width" value="0.05" units="cm"/>
      <inkml:brushProperty name="height" value="0.05" units="cm"/>
    </inkml:brush>
  </inkml:definitions>
  <inkml:trace contextRef="#ctx0" brushRef="#br0">316 207 12320 0 0,'0'0'564'0'0,"0"0"-10"0"0,-2 1-358 0 0,0 1-150 0 0,-1 0-1 0 0,0-1 1 0 0,0 0 0 0 0,0 0-1 0 0,0 0 1 0 0,1 0-1 0 0,-2 0 1 0 0,1-1 0 0 0,0 1-1 0 0,0-1 1 0 0,0 0-1 0 0,-2 0-45 0 0,-44-1 1532 0 0,41 0-1317 0 0,-7 0 67 0 0,0-1 1 0 0,0-1 0 0 0,1 0 0 0 0,-1-1 0 0 0,-10-5-283 0 0,18 6 55 0 0,0 0 1 0 0,0 0-1 0 0,0-1 1 0 0,0 0-1 0 0,0 0 0 0 0,1-1 1 0 0,0 0-1 0 0,0 0 1 0 0,0 0-1 0 0,0-1 0 0 0,-3-5-55 0 0,4 4 0 0 0,0-1 0 0 0,1 0 0 0 0,0 0 0 0 0,0 0 0 0 0,1-1 0 0 0,0 1 0 0 0,0-1 0 0 0,1 0 0 0 0,1 0 0 0 0,-1 0 0 0 0,2 8 7 0 0,0 0 0 0 0,0 0 0 0 0,-1 0 0 0 0,1 0 0 0 0,0-1 0 0 0,0 1 0 0 0,1 0 0 0 0,-1 0 0 0 0,0 0 0 0 0,0 0 0 0 0,1-1 0 0 0,-1 1 0 0 0,0 0 0 0 0,1 0 0 0 0,-1 0 0 0 0,1 0 0 0 0,-1 0 0 0 0,1 0 0 0 0,0 0 0 0 0,0 0-7 0 0,1-1 15 0 0,-1 0-1 0 0,1 1 1 0 0,0 0 0 0 0,0-1-1 0 0,-1 1 1 0 0,1 0-1 0 0,0 0 1 0 0,0 0 0 0 0,1 0-1 0 0,0 0-14 0 0,5-1 28 0 0,-1 0 0 0 0,1 1-1 0 0,-1 0 1 0 0,1 0-1 0 0,7 1-27 0 0,-14 0-1 0 0,0 0 1 0 0,0 0-1 0 0,1 0 0 0 0,-1 0 0 0 0,0 0 0 0 0,1 1 0 0 0,-1-1 0 0 0,0 0 0 0 0,1 1 0 0 0,-1-1 0 0 0,0 1 0 0 0,0-1 0 0 0,0 1 0 0 0,0 0 0 0 0,1 0 0 0 0,-1-1 0 0 0,0 1 0 0 0,0 0 0 0 0,-1 0 0 0 0,1 0 0 0 0,0 0 0 0 0,0 0 0 0 0,0 0 0 0 0,0 0 1 0 0,-1 1-1 0 0,1-1 0 0 0,-1 0 0 0 0,1 0 0 0 0,-1 0 0 0 0,1 1 0 0 0,-1-1 0 0 0,0 0 0 0 0,1 1 0 0 0,-1-1 0 0 0,0 0 0 0 0,0 1 0 0 0,0-1 0 0 0,0 0 0 0 0,0 1 1 0 0,1 5-68 0 0,-1-5-9 0 0,1-1 1 0 0,-1 1-1 0 0,1-1 0 0 0,-1 1 0 0 0,0-1 1 0 0,0 1-1 0 0,1-1 0 0 0,-1 1 0 0 0,0-1 1 0 0,-1 1-1 0 0,1-1 0 0 0,0 1 0 0 0,0-1 1 0 0,-1 1-1 0 0,1-1 0 0 0,-1 1 0 0 0,1-1 1 0 0,-1 1-1 0 0,0-1 0 0 0,1 0 0 0 0,-1 1 1 0 0,0-1-1 0 0,0 0 77 0 0,-10 10-5937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31.314"/>
    </inkml:context>
    <inkml:brush xml:id="br0">
      <inkml:brushProperty name="width" value="0.05" units="cm"/>
      <inkml:brushProperty name="height" value="0.05" units="cm"/>
    </inkml:brush>
  </inkml:definitions>
  <inkml:trace contextRef="#ctx0" brushRef="#br0">165 557 9760 0 0,'0'0'446'0'0,"0"0"-10"0"0,-2 0-174 0 0,-26-3 1749 0 0,24 2-1916 0 0,1 0 1 0 0,-1 0 0 0 0,0 1-1 0 0,1 0 1 0 0,-1-1 0 0 0,0 1 0 0 0,0 1-1 0 0,0-1 1 0 0,1 0 0 0 0,-1 1-1 0 0,0 0 1 0 0,1 0 0 0 0,-1 0-1 0 0,-1 1-95 0 0,-2 1 6 0 0,0 1 0 0 0,1 0-1 0 0,-1 0 1 0 0,1 1 0 0 0,0-1-1 0 0,-1 2-5 0 0,5-3 12 0 0,-1 0-1 0 0,1 0 1 0 0,-1 0-1 0 0,1 0 1 0 0,0 1-1 0 0,0-1 1 0 0,0 1-1 0 0,0-1 1 0 0,1 1-1 0 0,0 0 1 0 0,-1-1-1 0 0,1 4-11 0 0,-1 0 16 0 0,0-1-1 0 0,1 0 1 0 0,0 1-1 0 0,1-1 1 0 0,-1 1-1 0 0,1-1 1 0 0,0 1-1 0 0,1-1 1 0 0,0 1-1 0 0,0-1 1 0 0,0 1 0 0 0,1-1-1 0 0,0 0 1 0 0,0 2-16 0 0,-1-8 2 0 0,0 3 11 0 0,0 0 1 0 0,1 0-1 0 0,-1 0 0 0 0,1 0 0 0 0,0 0 0 0 0,0-1 1 0 0,1 1-14 0 0,-2-2 5 0 0,0 0 1 0 0,0 0-1 0 0,1 0 1 0 0,-1 0 0 0 0,0-1-1 0 0,1 1 1 0 0,-1 0 0 0 0,0-1-1 0 0,1 1 1 0 0,-1-1-1 0 0,1 0 1 0 0,-1 1 0 0 0,1-1-1 0 0,-1 0 1 0 0,1 0 0 0 0,0 0-1 0 0,0 0-5 0 0,2-1 16 0 0,1 1 1 0 0,-1-1-1 0 0,1 0 0 0 0,-1 0 0 0 0,1-1 1 0 0,-1 1-1 0 0,0-1 0 0 0,0 0 0 0 0,0 0 1 0 0,0-1-1 0 0,0 1 0 0 0,1-2-16 0 0,10-7 234 0 0,-2 0 0 0 0,8-8-234 0 0,-11 8 161 0 0,-1 1 1 0 0,0-2 0 0 0,-1 1-1 0 0,0-1 1 0 0,-1 0-1 0 0,0-1 1 0 0,-1 1-1 0 0,-1-1 1 0 0,2-5-162 0 0,8-30 1155 0 0,9-48-1155 0 0,-21 84 45 0 0,2-14-4 0 0,-1 1-1 0 0,-2-1 1 0 0,0 0-1 0 0,-2 0 1 0 0,-2-16-41 0 0,-5-29 181 0 0,-8-29-181 0 0,12 89 11 0 0,0 0 0 0 0,0 0-1 0 0,-1 1 1 0 0,-1 0 0 0 0,0-1-1 0 0,0 1-10 0 0,5 10 1 0 0,0 0-1 0 0,0-1 1 0 0,0 1-1 0 0,0 0 0 0 0,-1 0 1 0 0,1-1-1 0 0,0 1 0 0 0,0 0 1 0 0,0 0-1 0 0,0 0 0 0 0,0-1 1 0 0,0 1-1 0 0,-1 0 0 0 0,1 0 1 0 0,0 0-1 0 0,0 0 1 0 0,0 0-1 0 0,-1-1 0 0 0,1 1 1 0 0,0 0-1 0 0,0 0 0 0 0,0 0 1 0 0,-1 0-1 0 0,1 0 0 0 0,0 0 1 0 0,0 0-1 0 0,-1 0 0 0 0,1 0 1 0 0,0 0-1 0 0,0 0 1 0 0,0 0-1 0 0,-1 0 0 0 0,1 0 1 0 0,0 0-1 0 0,0 0 0 0 0,-1 0 1 0 0,1 0-1 0 0,0 0 0 0 0,0 0 1 0 0,-1 0-1 0 0,1 0 0 0 0,0 0 1 0 0,0 0-1 0 0,0 1 1 0 0,-1-1-1 0 0,1 0 0 0 0,0 0 1 0 0,0 0-1 0 0,0 0 0 0 0,0 0 1 0 0,-1 1-1 0 0,1-1 0 0 0,0 0 1 0 0,0 0-1 0 0,0 0 0 0 0,0 1 1 0 0,0-1-1 0 0,0 0 1 0 0,0 0-1 0 0,-1 1 0 0 0,-4 9 93 0 0,3-2-58 0 0,0 0 1 0 0,1 1-1 0 0,0-1 0 0 0,1 0 1 0 0,0 0-1 0 0,0 0 0 0 0,1 0 0 0 0,1 9-35 0 0,0 10 79 0 0,2 7 37 0 0,1-1 0 0 0,1 0 0 0 0,5 12-116 0 0,1 4 424 0 0,-2 2-424 0 0,-2-13 181 0 0,4 12-181 0 0,-5-24 17 0 0,0 0 0 0 0,-2 0 0 0 0,1 24-17 0 0,-4-36 14 0 0,0 0-1 0 0,1 0 0 0 0,1 0 0 0 0,0 0 1 0 0,1-1-1 0 0,5 11-13 0 0,2 4 38 0 0,-10-22-149 0 0,0-1 0 0 0,1 0 0 0 0,0 0 0 0 0,0 0 0 0 0,0 0 0 0 0,1 0 1 0 0,0-1-1 0 0,0 0 0 0 0,0 0 0 0 0,0 0 0 0 0,1 0 0 0 0,-1 0 0 0 0,1-1 0 0 0,0 0 0 0 0,4 2 111 0 0,-4-3-483 0 0,-1 0-1 0 0,1 0 1 0 0,0 0 0 0 0,0 0-1 0 0,0-1 1 0 0,0 0-1 0 0,0 0 1 0 0,0-1-1 0 0,0 1 1 0 0,0-1-1 0 0,1 0 1 0 0,-1-1-1 0 0,0 1 1 0 0,0-1-1 0 0,0 0 1 0 0,0 0-1 0 0,4-2 484 0 0,3-2-699 0 0,0 0 1 0 0,0-1-1 0 0,0 0 0 0 0,0-1 0 0 0,-1 0 0 0 0,8-7 699 0 0,-12 8 192 0 0,0-1 0 0 0,0 0 0 0 0,-1 0 0 0 0,0-1 0 0 0,0 1 0 0 0,0-1-192 0 0,4-8 808 0 0,-6 13-515 0 0,-2-1 1 0 0,1 0-1 0 0,0 0 1 0 0,-1 0 0 0 0,0-1-1 0 0,1 1 1 0 0,-2 0 0 0 0,1-1-1 0 0,0 1 1 0 0,-1-1 0 0 0,0 0-1 0 0,0 1 1 0 0,-1-1 0 0 0,1 0-294 0 0,-2-2 278 0 0,1 1 1 0 0,-1-1 0 0 0,-1 1-1 0 0,1-1 1 0 0,-1 1 0 0 0,0 0-1 0 0,0-1 1 0 0,-1 1 0 0 0,0 0-1 0 0,0 0 1 0 0,-1 1 0 0 0,1-1-1 0 0,-1 1 1 0 0,0 0 0 0 0,-1 0-1 0 0,-3-4-278 0 0,8 9 26 0 0,-1-1-1 0 0,0 0 1 0 0,1 1 0 0 0,-1-1-1 0 0,0 0 1 0 0,0 1-1 0 0,0-1 1 0 0,1 1-1 0 0,-1 0 1 0 0,0-1 0 0 0,0 1-1 0 0,0-1 1 0 0,0 1-1 0 0,0 0 1 0 0,1 0 0 0 0,-1 0-1 0 0,0-1 1 0 0,0 1-1 0 0,0 0 1 0 0,0 0-1 0 0,0 0 1 0 0,0 0 0 0 0,0 1-1 0 0,0-1 1 0 0,0 0-1 0 0,0 0 1 0 0,0 0 0 0 0,1 1-1 0 0,-1-1 1 0 0,0 1-1 0 0,0-1 1 0 0,0 0-1 0 0,0 1 1 0 0,1 0 0 0 0,-1-1-1 0 0,0 1 1 0 0,0-1-1 0 0,1 1 1 0 0,-1 0 0 0 0,1-1-1 0 0,-1 1 1 0 0,0 0-1 0 0,1 0 1 0 0,0 0-1 0 0,-1 0-25 0 0,-3 6 129 0 0,0 0 0 0 0,1 0 0 0 0,0 0-1 0 0,0 1 1 0 0,0 2-129 0 0,1-4 72 0 0,-1 2-28 0 0,1 1 0 0 0,0 0 0 0 0,0-1 1 0 0,1 1-1 0 0,0 0 0 0 0,0 0 0 0 0,1 0 1 0 0,0 0-1 0 0,1 0 0 0 0,0-1 0 0 0,0 1 0 0 0,3 9-44 0 0,1 6 42 0 0,-5-20-39 0 0,1-1-1 0 0,-1 1 0 0 0,1-1 0 0 0,0 0 0 0 0,-1 1 0 0 0,2-1 0 0 0,-1 0 0 0 0,0 0 0 0 0,1 0 1 0 0,-1 0-1 0 0,1 0 0 0 0,0 0 0 0 0,0 0 0 0 0,0 0 0 0 0,0-1 0 0 0,0 1 0 0 0,1-1 0 0 0,0 1-2 0 0,0-1 0 0 0,19 11 0 0 0,-21-12 0 0 0,0-1 0 0 0,0 0 0 0 0,0 1 0 0 0,1-1 0 0 0,-1 0 0 0 0,0 0 0 0 0,0 0 0 0 0,1 0 0 0 0,-1 0 0 0 0,0 0 0 0 0,0 0 0 0 0,1 0 0 0 0,-1 0 0 0 0,0-1 0 0 0,0 1 0 0 0,0 0 0 0 0,1-1 0 0 0,-1 1 0 0 0,0-1 0 0 0,5-2-6 0 0,-1 0-1 0 0,-1 0 1 0 0,1 0-1 0 0,0 0 1 0 0,-1-1-1 0 0,0 0 1 0 0,0 0-1 0 0,0 0 1 0 0,0 0-1 0 0,-1-1 0 0 0,1 0 7 0 0,20-30 16 0 0,-24 34-54 0 0,1 0 106 0 0,-1 0 1 0 0,1 0-1 0 0,-1 0 0 0 0,1 0 0 0 0,0 0 0 0 0,-1 0 0 0 0,1 0 0 0 0,0 0 0 0 0,0 0 1 0 0,0 0-1 0 0,1 0-68 0 0,-2 1 33 0 0,1 0 0 0 0,-1 0 1 0 0,1 0-1 0 0,0 0 0 0 0,-1 0 1 0 0,1 0-1 0 0,0 0 1 0 0,-1 0-1 0 0,1 0 0 0 0,-1 1 1 0 0,1-1-1 0 0,-1 0 0 0 0,1 0 1 0 0,0 1-1 0 0,-1-1 0 0 0,1 0 1 0 0,-1 1-1 0 0,1-1 1 0 0,-1 1-1 0 0,0-1 0 0 0,1 0 1 0 0,-1 1-1 0 0,1-1 0 0 0,-1 1 1 0 0,1 0-34 0 0,21 23 282 0 0,-12-12-243 0 0,1-1 1 0 0,8 7-40 0 0,-12-12 184 0 0,-3-3-516 0 0,0 0 0 0 0,0 0 0 0 0,0 0 0 0 0,0 0 0 0 0,0-1 0 0 0,1 1 0 0 0,-1-1 0 0 0,1 0 0 0 0,1 0 332 0 0,6 2-1055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31.806"/>
    </inkml:context>
    <inkml:brush xml:id="br0">
      <inkml:brushProperty name="width" value="0.05" units="cm"/>
      <inkml:brushProperty name="height" value="0.05" units="cm"/>
    </inkml:brush>
  </inkml:definitions>
  <inkml:trace contextRef="#ctx0" brushRef="#br0">3 1 9672 0 0,'0'0'216'0'0,"0"0"32"0"0,0 0 13 0 0,0 0 108 0 0,0 0 371 0 0,0 0 164 0 0,0 0 31 0 0,0 2-63 0 0,-1 2-673 0 0,1 0 1 0 0,-1 1 0 0 0,1 0-1 0 0,0-1 1 0 0,0 1-1 0 0,0-1 1 0 0,1 1-1 0 0,0-1 1 0 0,0 1-1 0 0,0-1 1 0 0,0 0 0 0 0,1 1-200 0 0,6 15 444 0 0,0 0 0 0 0,2 0-444 0 0,-4-6 259 0 0,-4-11-205 0 0,0 0 1 0 0,0 0-1 0 0,0 0 0 0 0,1 0 0 0 0,-1-1 0 0 0,1 1 0 0 0,0 0-54 0 0,12 14 293 0 0,-14-15-282 0 0,1 0 0 0 0,-1-1 0 0 0,1 1 0 0 0,-1 0 0 0 0,1-1 0 0 0,0 1 0 0 0,0-1 0 0 0,0 1 0 0 0,0-1 0 0 0,0 0 0 0 0,0 0 0 0 0,0 0 0 0 0,0 0 0 0 0,0 0 0 0 0,0 0 0 0 0,0-1 0 0 0,1 1 0 0 0,-1-1 0 0 0,0 1 0 0 0,1-1 0 0 0,-1 0 0 0 0,0 0 0 0 0,0 0 0 0 0,1 0 0 0 0,-1 0 0 0 0,0-1 0 0 0,1 1-11 0 0,1-1 0 0 0,0 0-1 0 0,0-1 0 0 0,0 1 1 0 0,0-1-1 0 0,0 1 0 0 0,0-1 1 0 0,-1 0-1 0 0,1-1 1 0 0,-1 1-1 0 0,0-1 0 0 0,1 1 1 0 0,-1-1-1 0 0,-1 0 0 0 0,3-2 1 0 0,29-43-64 0 0,-28 36 64 0 0,-5 10 0 0 0,0 1 0 0 0,0-1 0 0 0,0 0 0 0 0,0 0 0 0 0,0 1 0 0 0,1-1 0 0 0,-1 1 0 0 0,0-1 0 0 0,1 1 0 0 0,-1 0 0 0 0,1-1 0 0 0,-1 1 0 0 0,1 0 0 0 0,1-1 0 0 0,-3 2 1 0 0,1 0-1 0 0,-1-1 0 0 0,0 1 0 0 0,1 0 0 0 0,-1 0 0 0 0,0 0 0 0 0,1 0 0 0 0,-1 0 0 0 0,0 0 1 0 0,1 0-1 0 0,-1 0 0 0 0,0 0 0 0 0,1 0 0 0 0,-1 0 0 0 0,0 0 0 0 0,1 0 0 0 0,-1 0 0 0 0,1 0 0 0 0,-1 0 1 0 0,0 0-1 0 0,0 0 0 0 0,1 0 0 0 0,-1 1 0 0 0,0-1 0 0 0,1 0 0 0 0,1 2 19 0 0,1 0 25 0 0,-1 0 1 0 0,1 0 0 0 0,-1-1-1 0 0,0 1 1 0 0,1 1 0 0 0,-1-1-1 0 0,0 0 1 0 0,0 1-1 0 0,0-1 1 0 0,-1 1 0 0 0,1-1-1 0 0,-1 1 1 0 0,1 0 0 0 0,-1-1-1 0 0,0 1 1 0 0,1 3-45 0 0,0 2 133 0 0,-1 1-1 0 0,0 0 1 0 0,0 0 0 0 0,0 9-133 0 0,1 20 195 0 0,-1-24-168 0 0,-1 0 0 0 0,0 1 0 0 0,-1-1 0 0 0,-1 0 0 0 0,0 0 0 0 0,-2 3-27 0 0,3-12 0 0 0,0 5 0 0 0,-1 0 0 0 0,-1-1 0 0 0,1 1 0 0 0,-2-1 0 0 0,1 1 0 0 0,-1-1 0 0 0,-4 6 0 0 0,-4 6 0 0 0,8-14 0 0 0,0 0 0 0 0,0 0 0 0 0,-1 0 0 0 0,0-1 0 0 0,0 0 0 0 0,0 1 0 0 0,-1-2 0 0 0,0 1 0 0 0,0-1 0 0 0,0 0 0 0 0,-1 0 0 0 0,2-1-353 0 0,-1-1 404 0 0,0 1 1 0 0,0-1 0 0 0,0 0-1 0 0,-3 1-51 0 0,7-3-668 0 0,0 0 1 0 0,-1-1-1 0 0,1 1 0 0 0,0-1 0 0 0,-1 0 1 0 0,1 0-1 0 0,0 0 0 0 0,-1 0 0 0 0,0 0 668 0 0,-9-2-6074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32.471"/>
    </inkml:context>
    <inkml:brush xml:id="br0">
      <inkml:brushProperty name="width" value="0.05" units="cm"/>
      <inkml:brushProperty name="height" value="0.05" units="cm"/>
    </inkml:brush>
  </inkml:definitions>
  <inkml:trace contextRef="#ctx0" brushRef="#br0">1 0 1376 0 0,'0'0'556'0'0,"0"0"1799"0"0,0 0 791 0 0,0 0 159 0 0,0 0-346 0 0,0 0-1572 0 0,0 0-694 0 0,0 0-138 0 0,0 0-88 0 0,0 0-239 0 0,0 0-106 0 0,0 0-24 0 0,0 0-92 0 0,0 0-381 0 0,0 0-163 0 0,0 0-36 0 0,0 0-8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32.807"/>
    </inkml:context>
    <inkml:brush xml:id="br0">
      <inkml:brushProperty name="width" value="0.05" units="cm"/>
      <inkml:brushProperty name="height" value="0.05" units="cm"/>
    </inkml:brush>
  </inkml:definitions>
  <inkml:trace contextRef="#ctx0" brushRef="#br0">1 1 13760 0 0,'0'0'608'0'0,"0"0"128"0"0,0 0-584 0 0,0 0-152 0 0,0 0 0 0 0,12 2 0 0 0,-12-2 216 0 0,0 0 8 0 0,11-2 8 0 0,-11 2 0 0 0,0 0-232 0 0,9 0 64 0 0,2 0-64 0 0,-11 0-4320 0 0,0 0-872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33.190"/>
    </inkml:context>
    <inkml:brush xml:id="br0">
      <inkml:brushProperty name="width" value="0.05" units="cm"/>
      <inkml:brushProperty name="height" value="0.05" units="cm"/>
    </inkml:brush>
  </inkml:definitions>
  <inkml:trace contextRef="#ctx0" brushRef="#br0">0 1 12240 0 0,'0'0'544'0'0,"0"0"104"0"0,12 7-520 0 0,-12-7-128 0 0,0 0 0 0 0,0 0 0 0 0,0 0 272 0 0,0 0 24 0 0,7 4 8 0 0,-7-4 0 0 0,0 0-304 0 0,9 3-96 0 0,-9-3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5.613"/>
    </inkml:context>
    <inkml:brush xml:id="br0">
      <inkml:brushProperty name="width" value="0.1" units="cm"/>
      <inkml:brushProperty name="height" value="0.1" units="cm"/>
      <inkml:brushProperty name="color" value="#D76761"/>
    </inkml:brush>
  </inkml:definitions>
  <inkml:trace contextRef="#ctx0" brushRef="#br0">290 57 15000 0 0,'0'0'340'0'0,"0"0"50"0"0,0 0 24 0 0,0 0-53 0 0,-1-1-233 0 0,-3-3 126 0 0,-1 0 0 0 0,0 0 0 0 0,0 0 0 0 0,0 1 0 0 0,0-1 0 0 0,0 2 0 0 0,-1-1 0 0 0,-1 0-254 0 0,-9-3 687 0 0,0 1 0 0 0,-10-1-687 0 0,9 3 123 0 0,-1 0 0 0 0,0 2 0 0 0,1 0 0 0 0,-1 2 0 0 0,-11 0-123 0 0,-20 1-1565 0 0,39-1 666 0 0,3 4-12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6:33.532"/>
    </inkml:context>
    <inkml:brush xml:id="br0">
      <inkml:brushProperty name="width" value="0.05" units="cm"/>
      <inkml:brushProperty name="height" value="0.05" units="cm"/>
    </inkml:brush>
  </inkml:definitions>
  <inkml:trace contextRef="#ctx0" brushRef="#br0">0 1 12872 0 0,'7'0'309'0'0,"0"1"1"0"0,-1 0 0 0 0,1 0 0 0 0,0 0 0 0 0,-1 1-1 0 0,0 0 1 0 0,1 0 0 0 0,-1 1 0 0 0,0 0-1 0 0,0 0 1 0 0,0 0 0 0 0,-1 1 0 0 0,1 0 0 0 0,-1 0-1 0 0,0 0 1 0 0,0 0 0 0 0,0 1 0 0 0,-1 0-1 0 0,1 0 1 0 0,-1 1 0 0 0,0-1 0 0 0,-1 1 0 0 0,1-1-1 0 0,-1 1 1 0 0,0 0 0 0 0,-1 1 0 0 0,0-1 0 0 0,0 0-1 0 0,0 1-309 0 0,7 23 652 0 0,-2-8-151 0 0,-2 0 0 0 0,0 1 0 0 0,-1 0 0 0 0,0 11-501 0 0,-4 34 396 0 0,-2 0 0 0 0,-10 47-396 0 0,8-83-521 0 0,-2 0 0 0 0,-8 26 521 0 0,12-51-406 0 0,0-1 1 0 0,-1 0 0 0 0,0 1-1 0 0,0-1 1 0 0,0 0 0 0 0,-4 5 405 0 0,-5 7-1262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03.534"/>
    </inkml:context>
    <inkml:brush xml:id="br0">
      <inkml:brushProperty name="width" value="0.05" units="cm"/>
      <inkml:brushProperty name="height" value="0.05" units="cm"/>
    </inkml:brush>
  </inkml:definitions>
  <inkml:trace contextRef="#ctx0" brushRef="#br0">256 122 12440 0 0,'2'0'51'0'0,"-1"0"0"0"0,1 0 0 0 0,-1 0 0 0 0,1 0 0 0 0,-1 0 0 0 0,0 0 0 0 0,1-1 0 0 0,-1 1 0 0 0,1 0 1 0 0,-1-1-1 0 0,1 1 0 0 0,-1-1 0 0 0,0 0 0 0 0,1 1 0 0 0,-1-1 0 0 0,0 0 0 0 0,0 0 0 0 0,1 0 0 0 0,-1 0 1 0 0,0 0-1 0 0,0 0 0 0 0,0 0 0 0 0,0 0 0 0 0,0 0 0 0 0,0 0 0 0 0,-1-1 0 0 0,1 1 0 0 0,0-1-51 0 0,0 0 148 0 0,-1 1 0 0 0,1-1-1 0 0,-1 0 1 0 0,1 0 0 0 0,-1 1 0 0 0,0-1-1 0 0,0 0 1 0 0,0 1 0 0 0,0-1 0 0 0,0 0-1 0 0,0 0 1 0 0,-1 1 0 0 0,1-1 0 0 0,0 0-1 0 0,-1 1 1 0 0,0-1 0 0 0,1 0-1 0 0,-1 1 1 0 0,0-1 0 0 0,0 1 0 0 0,0-2-148 0 0,-2-2 213 0 0,0 1-1 0 0,0-1 1 0 0,0 1 0 0 0,0-1 0 0 0,-1 1 0 0 0,-1-1-213 0 0,1 1 16 0 0,-1 1-1 0 0,0 0 1 0 0,0 0-1 0 0,0 0 0 0 0,0 0 1 0 0,0 1-1 0 0,-1 0 1 0 0,1 0-1 0 0,-1 0 1 0 0,1 1-1 0 0,-1-1 1 0 0,0 1-1 0 0,1 1 1 0 0,-1-1-1 0 0,-5 1-15 0 0,3 1 20 0 0,0 1 0 0 0,0 0-1 0 0,0 0 1 0 0,1 0 0 0 0,-1 1 0 0 0,1 1-1 0 0,-1-1 1 0 0,1 1 0 0 0,0 0 0 0 0,0 1-1 0 0,1-1 1 0 0,-1 1 0 0 0,1 1 0 0 0,0-1-1 0 0,0 1 1 0 0,-1 3-20 0 0,1-2 17 0 0,0 0 0 0 0,1 0 0 0 0,0 1 0 0 0,1-1 0 0 0,-1 1 0 0 0,1 0 0 0 0,1 0 0 0 0,0 0 1 0 0,0 1-1 0 0,1-1 0 0 0,0 1 0 0 0,0 0 0 0 0,1 0 0 0 0,-1 8-17 0 0,2-13 7 0 0,0 0-1 0 0,0-1 1 0 0,1 1 0 0 0,-1-1 0 0 0,1 1 0 0 0,0-1-1 0 0,0 1 1 0 0,0-1 0 0 0,0 1 0 0 0,1-1 0 0 0,-1 0 0 0 0,1 1-1 0 0,0-1 1 0 0,0 0 0 0 0,0 0 0 0 0,0-1 0 0 0,1 1 0 0 0,-1 0-1 0 0,1-1 1 0 0,1 2-7 0 0,0-1 10 0 0,0-1 0 0 0,0 0 0 0 0,0 0 0 0 0,0 0 0 0 0,0 0-1 0 0,0-1 1 0 0,0 0 0 0 0,1 0 0 0 0,-1 0 0 0 0,1 0 0 0 0,-1-1 0 0 0,0 1 0 0 0,1-1 0 0 0,-1 0 0 0 0,1-1-1 0 0,3 0-9 0 0,1-1 2 0 0,1 0 0 0 0,-1 0 0 0 0,-1-1 0 0 0,1-1 0 0 0,0 0 0 0 0,5-3-2 0 0,16-7 0 0 0,-25 12 9 0 0,-1-1-1 0 0,1 0 0 0 0,-1 1 0 0 0,0-1 0 0 0,0-1 1 0 0,1 0-9 0 0,15-12 310 0 0,-19 15-234 0 0,2 0 8 0 0,0-1 0 0 0,0 0 0 0 0,0-1 0 0 0,0 1-1 0 0,0 0 1 0 0,0-1 0 0 0,-1 0 0 0 0,1 0-84 0 0,-2 2 79 0 0,1 1 33 0 0,0 0-50 0 0,0 0-1 0 0,0 0 1 0 0,0 1 0 0 0,0-1 0 0 0,0 0 0 0 0,1 1 0 0 0,-1-1 0 0 0,0 1-1 0 0,0 0 1 0 0,0 0 0 0 0,0 0 0 0 0,-1 0 0 0 0,1 0 0 0 0,0 0-1 0 0,0 0 1 0 0,0 0 0 0 0,-1 1 0 0 0,1 0-62 0 0,6 14 620 0 0,-4-11-537 0 0,-1 1 0 0 0,0 0-1 0 0,0 0 1 0 0,-1 0 0 0 0,0 0-1 0 0,0 0 1 0 0,-1 1-1 0 0,1-1 1 0 0,-1 0 0 0 0,-1 1-1 0 0,1 1-82 0 0,3 83 895 0 0,-3-61-817 0 0,-1-6-35 0 0,0-1 0 0 0,-2 0 0 0 0,-1 3-43 0 0,-3 26 44 0 0,5-30-13 0 0,-2-1 0 0 0,-4 12-31 0 0,0-2 13 0 0,-5 16 57 0 0,-2-1 0 0 0,-4 8-70 0 0,13-41 11 0 0,0-1 0 0 0,-1 1 0 0 0,-1-2 0 0 0,0 1 0 0 0,-1-1 0 0 0,0 0 0 0 0,0 0 0 0 0,-1-1 0 0 0,-10 9-11 0 0,14-15-92 0 0,0 1-1 0 0,-1-1 1 0 0,1-1-1 0 0,-1 1 0 0 0,0-1 1 0 0,-1 1 92 0 0,6-4-54 0 0,-1 1 0 0 0,1-1-1 0 0,-1 1 1 0 0,1-1 0 0 0,-1 1 0 0 0,1-1 0 0 0,-1 1-1 0 0,1-1 1 0 0,-1 0 0 0 0,1 0 0 0 0,-1 0 0 0 0,1 0-1 0 0,-1 0 1 0 0,0 0 0 0 0,1-1 0 0 0,-1 1 0 0 0,1 0-1 0 0,-1-1 1 0 0,1 1 0 0 0,0-1 0 0 0,-1 0 0 0 0,1 1-1 0 0,-1-1 1 0 0,1 0 0 0 0,0 0 0 0 0,0 0 0 0 0,-1 0 54 0 0,-3-7-1918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03.977"/>
    </inkml:context>
    <inkml:brush xml:id="br0">
      <inkml:brushProperty name="width" value="0.05" units="cm"/>
      <inkml:brushProperty name="height" value="0.05" units="cm"/>
    </inkml:brush>
  </inkml:definitions>
  <inkml:trace contextRef="#ctx0" brushRef="#br0">19 0 12240 0 0,'0'0'544'0'0,"0"0"104"0"0,0 0-520 0 0,0 0-128 0 0,0 0 0 0 0,0 0 0 0 0,0 0 464 0 0,0 0 64 0 0,-7 6 16 0 0,7-6 0 0 0,0 0-224 0 0,0 0-32 0 0,-4 7-17 0 0,4-7 1 0 0,-8 5-592 0 0,8-5-127 0 0,0 0-17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04.325"/>
    </inkml:context>
    <inkml:brush xml:id="br0">
      <inkml:brushProperty name="width" value="0.05" units="cm"/>
      <inkml:brushProperty name="height" value="0.05" units="cm"/>
    </inkml:brush>
  </inkml:definitions>
  <inkml:trace contextRef="#ctx0" brushRef="#br0">1 0 7832 0 0,'0'0'696'0'0,"7"10"-560"0"0,-3-2-136 0 0,1-1 0 0 0,-5-7 1624 0 0,7 7 296 0 0,-3 0 56 0 0,-4-7 8 0 0,0 0-873 0 0,0 0-183 0 0,5 8-32 0 0,-5-8 0 0 0,3 5-608 0 0,-3-5-128 0 0,0 0-16 0 0,0 0-8 0 0,0 0-936 0 0,0 0-192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05.117"/>
    </inkml:context>
    <inkml:brush xml:id="br0">
      <inkml:brushProperty name="width" value="0.05" units="cm"/>
      <inkml:brushProperty name="height" value="0.05" units="cm"/>
    </inkml:brush>
  </inkml:definitions>
  <inkml:trace contextRef="#ctx0" brushRef="#br0">19 140 2304 0 0,'0'0'455'0'0,"0"0"1067"0"0,0 0 463 0 0,-1-1 1619 0 0,-5-8-1989 0 0,5 7-1430 0 0,0 0 1 0 0,0 1-1 0 0,0-1 0 0 0,1 0 1 0 0,-1 1-1 0 0,1-1 0 0 0,0 0 1 0 0,-1 0-1 0 0,1 0 0 0 0,0 1 1 0 0,0-1-1 0 0,0 0 0 0 0,0 0 1 0 0,0 0-186 0 0,2-3 319 0 0,-1 1 1 0 0,0 0-1 0 0,1 0 0 0 0,0 0 1 0 0,1-2-320 0 0,-1 2 125 0 0,1-1 22 0 0,1 0-1 0 0,0-1 1 0 0,0 1-1 0 0,0 0 1 0 0,1 1-1 0 0,-1-1 1 0 0,1 1-1 0 0,0 0 1 0 0,1 0-1 0 0,-1 0 1 0 0,1 1-1 0 0,-1 0 1 0 0,1 0-1 0 0,0 1 1 0 0,0-1-1 0 0,0 1 1 0 0,0 0-1 0 0,6 0-146 0 0,-9 2 88 0 0,0-1-1 0 0,1 1 0 0 0,-1 1 0 0 0,0-1 0 0 0,1 1 1 0 0,-1-1-1 0 0,0 1 0 0 0,0 0 0 0 0,0 0 0 0 0,0 0 1 0 0,0 0-1 0 0,0 1 0 0 0,0-1 0 0 0,0 1 0 0 0,0 0 1 0 0,0 0-1 0 0,0 1-87 0 0,1 0 81 0 0,-1 0 0 0 0,1 0 0 0 0,-1 1 0 0 0,0-1 0 0 0,0 1 0 0 0,-1 0 1 0 0,1 0-1 0 0,-1 0 0 0 0,0 0 0 0 0,0 0 0 0 0,1 4-81 0 0,-1-2 89 0 0,-1-1 0 0 0,0 1-1 0 0,0 0 1 0 0,-1 0 0 0 0,0 0 0 0 0,0-1 0 0 0,0 1-1 0 0,-1 0 1 0 0,0 2-89 0 0,-13 53 592 0 0,12-52-534 0 0,-25 72 465 0 0,9-28-254 0 0,-35 96 401 0 0,21-63-262 0 0,-13 61-408 0 0,42-132 12 0 0,-3 5 10 0 0,1 2 0 0 0,2-1 0 0 0,0 0 0 0 0,0 13-22 0 0,3-31 13 0 0,0 0 0 0 0,0 1 0 0 0,1-1 0 0 0,-1 0 1 0 0,1 0-1 0 0,0 0 0 0 0,0 1 0 0 0,0-1 0 0 0,0 0 1 0 0,0 0-1 0 0,1 0 0 0 0,-1-1 0 0 0,1 1 0 0 0,0 0 0 0 0,0 0 1 0 0,0-1-1 0 0,0 1 0 0 0,0-1 0 0 0,1 0 0 0 0,-1 0 1 0 0,1 0-1 0 0,1 1-13 0 0,1 0-7 0 0,0 0 1 0 0,0-1 0 0 0,0 0-1 0 0,0 0 1 0 0,1 0-1 0 0,-1 0 1 0 0,1-1 0 0 0,0 0-1 0 0,-1 0 1 0 0,1-1-1 0 0,0 1 1 0 0,1-1 6 0 0,62-3-5000 0 0,23-5 5000 0 0,-89 8-197 0 0,18-4-1509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05.803"/>
    </inkml:context>
    <inkml:brush xml:id="br0">
      <inkml:brushProperty name="width" value="0.05" units="cm"/>
      <inkml:brushProperty name="height" value="0.05" units="cm"/>
    </inkml:brush>
  </inkml:definitions>
  <inkml:trace contextRef="#ctx0" brushRef="#br0">117 0 2760 0 0,'0'0'125'0'0,"-4"8"5180"0"0,-4-1-165 0 0,1 11-2467 0 0,2-5-1535 0 0,-7 11-360 0 0,1 1 0 0 0,1 0 1 0 0,2 1-1 0 0,-1 3-778 0 0,-5 30 1385 0 0,0 18-1385 0 0,7-35 560 0 0,3 0-1 0 0,0 20-559 0 0,4-41 105 0 0,1 0 1 0 0,1 0 0 0 0,0-1-1 0 0,2 1 1 0 0,0-1-1 0 0,1 1-105 0 0,-2-12-16 0 0,0 1-1 0 0,0-1 1 0 0,1 0-1 0 0,1 0 1 0 0,-1 0-1 0 0,4 4 17 0 0,-6-11-25 0 0,-1 1-1 0 0,1-1 0 0 0,0 0 0 0 0,0-1 1 0 0,0 1-1 0 0,0 0 0 0 0,0 0 0 0 0,0-1 1 0 0,0 1-1 0 0,1-1 0 0 0,-1 0 1 0 0,1 0-1 0 0,-1 0 0 0 0,1 0 0 0 0,-1 0 1 0 0,1 0-1 0 0,0-1 0 0 0,-1 1 0 0 0,1-1 1 0 0,0 0-1 0 0,-1 0 0 0 0,1 0 0 0 0,0 0 1 0 0,-1 0-1 0 0,1 0 0 0 0,0-1 26 0 0,-1 1-199 0 0,1-1 0 0 0,-1 0 0 0 0,0 1 0 0 0,0-1 0 0 0,1 0 0 0 0,-1 0 0 0 0,0 0-1 0 0,0 0 1 0 0,0-1 0 0 0,0 1 0 0 0,0 0 0 0 0,0-1 0 0 0,0 0 0 0 0,-1 1 0 0 0,1-1 0 0 0,-1 0-1 0 0,1 0 1 0 0,0-1 199 0 0,2-4-823 0 0,0 0 0 0 0,-1 0 0 0 0,0 0 0 0 0,2-7 823 0 0,9-19-3779 0 0,-13 32 2963 0 0,-1 1 470 0 0,0 0 208 0 0,0 0 39 0 0,0 0 90 0 0,0 0 337 0 0,-1 1-229 0 0,1 0 1 0 0,-1 0 0 0 0,0 1-1 0 0,1-1 1 0 0,0 0 0 0 0,-1 0-1 0 0,1 1 1 0 0,0-1 0 0 0,-1 0 0 0 0,1 1-1 0 0,0-1 1 0 0,0 0 0 0 0,0 1-1 0 0,0-1 1 0 0,0 1-100 0 0,0-2 81 0 0,2 76 7842 0 0,4 19-7923 0 0,-5-78 468 0 0,-1 1-1 0 0,0-1 0 0 0,-2 1-467 0 0,0 28 298 0 0,6-21-1499 0 0,-4-25-166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38.917"/>
    </inkml:context>
    <inkml:brush xml:id="br0">
      <inkml:brushProperty name="width" value="0.05" units="cm"/>
      <inkml:brushProperty name="height" value="0.05" units="cm"/>
    </inkml:brush>
  </inkml:definitions>
  <inkml:trace contextRef="#ctx0" brushRef="#br0">497 742 10736 0 0,'0'0'496'0'0,"0"0"-14"0"0,0 0-223 0 0,0 0 213 0 0,0 0 127 0 0,0 0 29 0 0,0 0-18 0 0,0 0-88 0 0,-8-5 882 0 0,4-1-1215 0 0,0-1 1 0 0,0 0 0 0 0,1 0-1 0 0,-1 0 1 0 0,2 0 0 0 0,-1-1-1 0 0,1 1 1 0 0,0-1 0 0 0,0 0-1 0 0,1 1 1 0 0,0-3-190 0 0,-1-17 407 0 0,2 0 0 0 0,1-17-407 0 0,0-3 342 0 0,6-73 239 0 0,-1 48-327 0 0,5-141 308 0 0,-10 208-543 0 0,1-43 200 0 0,-2 44-160 0 0,0 0 1 0 0,-1 0-1 0 0,1 0 1 0 0,-1 0 0 0 0,0 0-1 0 0,0 0 1 0 0,0 0-1 0 0,-1 0 1 0 0,1 0 0 0 0,-1 1-60 0 0,1 1 190 0 0,1 2 2 0 0,-7 5 324 0 0,0 4-280 0 0,0 1 0 0 0,1 0 0 0 0,0 0 0 0 0,0 0 0 0 0,1 1-236 0 0,-9 16 152 0 0,-49 98 170 0 0,41-86-304 0 0,-11 20 52 0 0,-2-1 0 0 0,-37 44-70 0 0,-65 73-492 0 0,99-131-2016 0 0,24-28 1012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39.677"/>
    </inkml:context>
    <inkml:brush xml:id="br0">
      <inkml:brushProperty name="width" value="0.05" units="cm"/>
      <inkml:brushProperty name="height" value="0.05" units="cm"/>
    </inkml:brush>
  </inkml:definitions>
  <inkml:trace contextRef="#ctx0" brushRef="#br0">241 61 14136 0 0,'0'0'646'0'0,"0"0"-10"0"0,0 0-348 0 0,0 0 46 0 0,0 0 67 0 0,0 0 13 0 0,0 0-18 0 0,-1 2-82 0 0,-4 1-180 0 0,1 0 0 0 0,-1 0 0 0 0,1 0 0 0 0,-1-1-1 0 0,0 0 1 0 0,0 0 0 0 0,-5 2-134 0 0,-25 12 183 0 0,-27 19-162 0 0,54-31 1 0 0,-1 1 0 0 0,1 0 0 0 0,0 0 0 0 0,0 1 0 0 0,0 0 0 0 0,1 0 0 0 0,0 1 0 0 0,0 0-1 0 0,-5 8-21 0 0,9-10 28 0 0,1 0 0 0 0,0 1 1 0 0,0-1-1 0 0,0 1 0 0 0,1 1-28 0 0,-3 4 3 0 0,3-5-3 0 0,1-1 0 0 0,-1 0 0 0 0,1 1 0 0 0,0-1 0 0 0,1 1 0 0 0,-1-1 0 0 0,1 0 0 0 0,0 1 0 0 0,0-1 0 0 0,1 0 0 0 0,0 0 0 0 0,-1 0 0 0 0,2 0 0 0 0,-1 0 0 0 0,1 0 0 0 0,-1 0 0 0 0,4 3 0 0 0,81 92 352 0 0,97 110 911 0 0,-178-203-1241 0 0,0 1 0 0 0,0-1-1 0 0,-1 2 1 0 0,0-1 0 0 0,0 0 0 0 0,-1 1 0 0 0,0 0 0 0 0,-1 0-1 0 0,3 8-21 0 0,-5-12-4 0 0,0 0 0 0 0,-1 1-1 0 0,1-1 1 0 0,-1 1-1 0 0,0-1 1 0 0,0 1 0 0 0,-1-1-1 0 0,1 1 1 0 0,-1-1-1 0 0,-1 1 1 0 0,1-1 0 0 0,-1 0-1 0 0,0 0 1 0 0,0 0 0 0 0,0 0-1 0 0,-1 0 1 0 0,1 0-1 0 0,-2 0 5 0 0,-2 4 0 0 0,-1 0-1 0 0,0 0 0 0 0,-1 0 0 0 0,0-1 0 0 0,0 0 1 0 0,0-1-1 0 0,-1 0 0 0 0,-1 0 0 0 0,1-1 0 0 0,-1 0 1 0 0,0-1-1 0 0,0 0 0 0 0,-1 0 0 0 0,1-1 0 0 0,-3 0 1 0 0,11-3-2 0 0,0-1 0 0 0,0 1 0 0 0,0-1 0 0 0,0 1 0 0 0,1-1 0 0 0,-1 0 0 0 0,0 0 0 0 0,0 0 0 0 0,0 0 0 0 0,0 0 0 0 0,0-1 0 0 0,1 1 0 0 0,-1-1 0 0 0,0 1 0 0 0,0-1 0 0 0,0 1 0 0 0,1-1 0 0 0,-1 0 0 0 0,0 0 0 0 0,1 0 0 0 0,-1 0 0 0 0,1 0 0 0 0,-2-1 2 0 0,1 0-1 0 0,1 0 0 0 0,-1 0 0 0 0,0 0 0 0 0,1 0 0 0 0,-1 0-1 0 0,1 0 1 0 0,0-1 0 0 0,0 1 0 0 0,0 0 0 0 0,0-1 0 0 0,0 1 0 0 0,0-1 0 0 0,1 1 0 0 0,-1-1-1 0 0,1 0 1 0 0,0-1 1 0 0,-1-19 6 0 0,1 1-1 0 0,1-1 0 0 0,2 1 0 0 0,0 0 0 0 0,2-3-5 0 0,4-15 19 0 0,3 0 0 0 0,5-12-19 0 0,12-39 37 0 0,-13 39 2 0 0,11-21-39 0 0,-5 17 46 0 0,-7 17-1 0 0,1 1-1 0 0,10-15-44 0 0,66-101 412 0 0,-85 143-276 0 0,-2 0-1 0 0,0-1 1 0 0,0 0 0 0 0,2-11-136 0 0,-7 22 5 0 0,0 1 1 0 0,0 0 0 0 0,0-1-1 0 0,0 1 1 0 0,1 0-1 0 0,-1 0 1 0 0,0-1 0 0 0,0 1-1 0 0,0 0 1 0 0,0-1-1 0 0,0 1 1 0 0,-1 0 0 0 0,1 0-1 0 0,0-1 1 0 0,0 1 0 0 0,0 0-1 0 0,0-1 1 0 0,0 1-1 0 0,0 0 1 0 0,0 0 0 0 0,0-1-1 0 0,-1 1 1 0 0,1 0-1 0 0,0 0 1 0 0,0 0 0 0 0,0-1-1 0 0,-1 1 1 0 0,1 0 0 0 0,0 0-1 0 0,0 0 1 0 0,-1-1-1 0 0,1 1 1 0 0,0 0 0 0 0,0 0-1 0 0,-1 0 1 0 0,1 0-1 0 0,0 0 1 0 0,0 0-6 0 0,-16-1 93 0 0,9 3-71 0 0,0-1 0 0 0,0 1 0 0 0,1 0 0 0 0,-2 1-22 0 0,-41 19 125 0 0,12-5-102 0 0,0-1-1 0 0,-1-3 0 0 0,-9 2-22 0 0,-37 6-2752 0 0,73-17 1352 0 0,3-1-8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40.282"/>
    </inkml:context>
    <inkml:brush xml:id="br0">
      <inkml:brushProperty name="width" value="0.05" units="cm"/>
      <inkml:brushProperty name="height" value="0.05" units="cm"/>
    </inkml:brush>
  </inkml:definitions>
  <inkml:trace contextRef="#ctx0" brushRef="#br0">1 87 1376 0 0,'3'-13'128'0'0,"-2"9"917"0"0,0-1 0 0 0,0 0 0 0 0,-1 1 0 0 0,0-1 0 0 0,0 1 0 0 0,0-4-1045 0 0,-1 5 841 0 0,1 0-1 0 0,0 0 1 0 0,0-1 0 0 0,0 1 0 0 0,1 0 0 0 0,-1 0 0 0 0,1-1 0 0 0,0 1-1 0 0,-1 0 1 0 0,2-3-841 0 0,-1 5 1288 0 0,-1 1-412 0 0,0 0-185 0 0,0 0-34 0 0,0 0-32 0 0,0 0-102 0 0,0 0-47 0 0,0 0-11 0 0,0 0-50 0 0,0 0-207 0 0,-1 1-189 0 0,0 1-1 0 0,1-1 1 0 0,-1 0 0 0 0,0 1-1 0 0,1-1 1 0 0,-1 0 0 0 0,1 1-1 0 0,-1-1 1 0 0,1 1 0 0 0,0-1-1 0 0,-1 0 1 0 0,1 1 0 0 0,0 1-19 0 0,0-2-99 0 0,0-1-12 0 0,0 6-1642 0 0,6 16-2031 0 0,-5-19 1834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40.649"/>
    </inkml:context>
    <inkml:brush xml:id="br0">
      <inkml:brushProperty name="width" value="0.05" units="cm"/>
      <inkml:brushProperty name="height" value="0.05" units="cm"/>
    </inkml:brush>
  </inkml:definitions>
  <inkml:trace contextRef="#ctx0" brushRef="#br0">1 0 14544 0 0,'0'0'662'0'0,"1"1"-11"0"0,-1 0-639 0 0,0-1 0 0 0,1 1 1 0 0,-1-1-1 0 0,0 0 0 0 0,1 1 1 0 0,-1-1-1 0 0,0 1 0 0 0,1-1 1 0 0,-1 1-1 0 0,0-1 0 0 0,0 1 1 0 0,1-1-1 0 0,-1 1 0 0 0,0-1 1 0 0,0 1-1 0 0,0-1 0 0 0,0 1 1 0 0,0 0-1 0 0,0-1 0 0 0,0 1 1 0 0,0-1-1 0 0,0 1 0 0 0,0-1 1 0 0,0 1-1 0 0,0 0-12 0 0,-1 0 88 0 0,1 1 601 0 0,2 0 228 0 0,-1-1-670 0 0,0 1-1 0 0,0 0 0 0 0,-1 0 1 0 0,1 0-1 0 0,0 0 0 0 0,-1 0 1 0 0,1 0-1 0 0,-1 0 0 0 0,1 0 1 0 0,-1 0-1 0 0,0 0 0 0 0,0 0-246 0 0,3 22 138 0 0,-3-23-1261 0 0,0-1-412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6.555"/>
    </inkml:context>
    <inkml:brush xml:id="br0">
      <inkml:brushProperty name="width" value="0.1" units="cm"/>
      <inkml:brushProperty name="height" value="0.1" units="cm"/>
      <inkml:brushProperty name="color" value="#D76761"/>
    </inkml:brush>
  </inkml:definitions>
  <inkml:trace contextRef="#ctx0" brushRef="#br0">1 0 10592 0 0,'1'3'345'0'0,"1"1"0"0"0,0-1 0 0 0,0-1 0 0 0,0 1 1 0 0,1 0-1 0 0,-1 0 0 0 0,1-1 0 0 0,0 1-345 0 0,-1-1 275 0 0,0 0-1 0 0,0 0 1 0 0,0 0 0 0 0,0 0-1 0 0,0 0 1 0 0,-1 1 0 0 0,1-1-1 0 0,-1 1 1 0 0,1-1 0 0 0,-1 1-1 0 0,0 0 1 0 0,0-1-1 0 0,0 1 1 0 0,0 1-275 0 0,7 42 1453 0 0,2 10-273 0 0,-8-40-938 0 0,1 0-1 0 0,1 0 1 0 0,1 0-242 0 0,0 2 180 0 0,-1 1 1 0 0,1 6-181 0 0,8 66 314 0 0,-9-56-191 0 0,-1-17 76 0 0,-2 0-1 0 0,0 1-198 0 0,0-6 110 0 0,0-1-1 0 0,1 1 1 0 0,2 5-110 0 0,-3-10-9 0 0,-1-8 9 0 0,0 0 0 0 0,0 0 0 0 0,0 0 0 0 0,0 0 0 0 0,0 1 0 0 0,0-1 0 0 0,0 0 0 0 0,1 0 0 0 0,-1 0 0 0 0,0 0 0 0 0,0 0 0 0 0,0 1 0 0 0,0-1 0 0 0,0 0 0 0 0,0 0 0 0 0,0 0 0 0 0,0 0 0 0 0,0 0 0 0 0,0 0 0 0 0,1 1 0 0 0,-1-1 0 0 0,0 0 0 0 0,0 0 0 0 0,0 0 0 0 0,0 0 0 0 0,0 0 0 0 0,0 0 0 0 0,1 0 0 0 0,-1 0 0 0 0,0 0 0 0 0,0 0 0 0 0,0 0 0 0 0,0 0 0 0 0,0 0 0 0 0,1 0 0 0 0,-1 0 0 0 0,0 0 0 0 0,0 0 0 0 0,0 0 0 0 0,7-4 0 0 0,2-7 0 0 0,-3 2-50 0 0,0 0-1 0 0,-1 0 1 0 0,0 0 0 0 0,0-1-1 0 0,-1 0 1 0 0,1-3 50 0 0,-4 9 44 0 0,1 0 0 0 0,0-1 0 0 0,0 1 0 0 0,0 1 1 0 0,2-4-45 0 0,3-4-77 0 0,-3 5-30 0 0,0-1 1 0 0,0 1-1 0 0,1 0 1 0 0,1-2 106 0 0,-4 6-1 0 0,0 0-1 0 0,1 0 1 0 0,-1 0 0 0 0,0 0-1 0 0,1 0 1 0 0,-1 1 0 0 0,1-1 0 0 0,-1 1-1 0 0,1-1 1 0 0,0 1 0 0 0,0 0-1 0 0,1 0 2 0 0,4 1 0 0 0,-7 0 0 0 0,-1 0 0 0 0,1 0 0 0 0,0 0 0 0 0,-1 1 0 0 0,1-1 0 0 0,0 0 0 0 0,-1 0 0 0 0,1 1 0 0 0,-1-1 0 0 0,1 0 0 0 0,0 1 0 0 0,-1-1 0 0 0,1 0 0 0 0,-1 1 0 0 0,1-1 0 0 0,-1 1 0 0 0,1-1 0 0 0,-1 1 0 0 0,0-1 0 0 0,1 1 0 0 0,0 1 0 0 0,10 11 0 0 0,-6-7 8 0 0,0 0-1 0 0,0 0 1 0 0,-1 0-1 0 0,0 1 1 0 0,-1 0-1 0 0,1-1 1 0 0,-1 1-1 0 0,0 0 1 0 0,-1 0-1 0 0,1 4-7 0 0,4 26 64 0 0,-2-13-11 0 0,-4-16-53 0 0,0 0 0 0 0,1 0 0 0 0,2 7 0 0 0,-3-11 2 0 0,0 0-1 0 0,0 0 0 0 0,0 0 1 0 0,-1 0-1 0 0,1 1-1 0 0,3 18-81 0 0,4-11-1658 0 0,-5-9 866 0 0,2 3-345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41.089"/>
    </inkml:context>
    <inkml:brush xml:id="br0">
      <inkml:brushProperty name="width" value="0.05" units="cm"/>
      <inkml:brushProperty name="height" value="0.05" units="cm"/>
    </inkml:brush>
  </inkml:definitions>
  <inkml:trace contextRef="#ctx0" brushRef="#br0">0 53 15896 0 0,'0'0'362'0'0,"0"0"47"0"0,0 0 29 0 0,0 0-52 0 0,2-1-162 0 0,47-27 2386 0 0,-34 23-2582 0 0,0 0-1 0 0,0 1 1 0 0,0 1 0 0 0,0 0 0 0 0,1 1 0 0 0,-1 1-1 0 0,10 1-27 0 0,-21 0 0 0 0,0 0 0 0 0,1 1 0 0 0,-1-1 0 0 0,0 1 0 0 0,0 0 0 0 0,1 0 0 0 0,-1 1 0 0 0,3 3 0 0 0,-5-3-2 0 0,-1 0 0 0 0,1 1 0 0 0,-1-1 0 0 0,0 1 0 0 0,0-1 0 0 0,0 1 0 0 0,0-1 0 0 0,-1 1 0 0 0,1 0 0 0 0,-1-1 0 0 0,1 1 0 0 0,-1 0 0 0 0,0-1 0 0 0,0 1 0 0 0,0 0 0 0 0,-1-1 0 0 0,1 1 0 0 0,-1 0 0 0 0,1-1 0 0 0,-1 1 0 0 0,0 0 2 0 0,-3 9-8 0 0,0-1 0 0 0,-1 1 1 0 0,-1-1-1 0 0,0 1 8 0 0,1-2 9 0 0,-19 38-9 0 0,4-7 0 0 0,-10 13 0 0 0,15-30 214 0 0,2 0-1 0 0,1 1 0 0 0,-7 22-213 0 0,18-45 80 0 0,1-2-2 0 0,0 0-76 0 0,0 0 0 0 0,0 0 0 0 0,1 0 0 0 0,-1 0 0 0 0,0 0 1 0 0,0 0-1 0 0,0 0 0 0 0,1 0 0 0 0,-1 0 0 0 0,0 1 0 0 0,0-1 0 0 0,0 0 1 0 0,0 0-1 0 0,0 0 0 0 0,1 0 0 0 0,-1 0 0 0 0,0 0 0 0 0,0 0 0 0 0,0 1 1 0 0,0-1-1 0 0,0 0 0 0 0,0 0 0 0 0,1 0 0 0 0,-1 0 0 0 0,0 1 0 0 0,0-1 1 0 0,0 0-1 0 0,0 0 0 0 0,0 0 0 0 0,0 1 0 0 0,0-1-2 0 0,0 0 5 0 0,0 1-1 0 0,0-1 1 0 0,1 0-1 0 0,-1 1 1 0 0,0-1-1 0 0,0 1 1 0 0,1-1 0 0 0,-1 0-1 0 0,0 1 1 0 0,0-1-1 0 0,1 0 1 0 0,-1 1-1 0 0,0-1 1 0 0,1 0-1 0 0,-1 1 1 0 0,1-1-1 0 0,-1 0 1 0 0,0 0-1 0 0,1 1 1 0 0,0-1-5 0 0,8 2 26 0 0,0 0 0 0 0,0 0 1 0 0,0-1-1 0 0,0 0 0 0 0,1-1 0 0 0,-1 0 1 0 0,9-1-27 0 0,-8 0 18 0 0,0 1 1 0 0,1 0-1 0 0,-1 1 1 0 0,0 0-1 0 0,1 0 1 0 0,7 3-19 0 0,-6-1 70 0 0,-1 1 0 0 0,0 1 1 0 0,0 0-1 0 0,0 0 0 0 0,0 1 1 0 0,-1 1-1 0 0,1 1-70 0 0,-7-6 8 0 0,-1 1 0 0 0,1 0 0 0 0,-1 1 0 0 0,0-1 0 0 0,0 0 0 0 0,0 1 0 0 0,-1 0 0 0 0,1 0 0 0 0,-1 0 0 0 0,0 0 1 0 0,0 0-1 0 0,0 0 0 0 0,-1 0 0 0 0,1 1 0 0 0,-1-1 0 0 0,0 1 0 0 0,0-1 0 0 0,-1 1 0 0 0,1-1 0 0 0,-1 4-8 0 0,-1 0 34 0 0,0 0 0 0 0,0 1 0 0 0,0-1 0 0 0,-1 0 0 0 0,-1 0 0 0 0,1 0-1 0 0,-1 0 1 0 0,0-1 0 0 0,-1 1 0 0 0,0-1 0 0 0,-4 6-34 0 0,-1 0 49 0 0,0 0 0 0 0,-1-1 0 0 0,-1 0-1 0 0,0 0 1 0 0,-9 7-49 0 0,11-12 2 0 0,0 0-1 0 0,-1-1 1 0 0,1 1-1 0 0,-4 0-1 0 0,11-6-4 0 0,-1 1-1 0 0,0-1 1 0 0,1 0 0 0 0,-1 0-1 0 0,0 0 1 0 0,1 0 0 0 0,-1 0-1 0 0,0-1 1 0 0,0 1 0 0 0,0-1-1 0 0,0 0 1 0 0,0 1 0 0 0,0-1 0 0 0,1-1-1 0 0,-1 1 1 0 0,0 0 0 0 0,0-1-1 0 0,-2 0 5 0 0,3 0-29 0 0,1 0-1 0 0,-1-1 0 0 0,1 1 0 0 0,-1 0 1 0 0,1 0-1 0 0,0-1 0 0 0,0 1 1 0 0,-1-1-1 0 0,1 1 0 0 0,0-1 0 0 0,1 1 1 0 0,-1-1-1 0 0,0 0 0 0 0,0 0 1 0 0,1 1-1 0 0,-1-1 0 0 0,1 0 0 0 0,-1 0 1 0 0,1 0-1 0 0,0 1 0 0 0,0-2 30 0 0,0-1-217 0 0,0-1-1 0 0,1 1 1 0 0,-1 0-1 0 0,1 0 1 0 0,0 0-1 0 0,0 0 1 0 0,1 0-1 0 0,-1 0 0 0 0,1 0 218 0 0,8-12-5645 0 0,1 2-687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43.142"/>
    </inkml:context>
    <inkml:brush xml:id="br0">
      <inkml:brushProperty name="width" value="0.05" units="cm"/>
      <inkml:brushProperty name="height" value="0.05" units="cm"/>
    </inkml:brush>
  </inkml:definitions>
  <inkml:trace contextRef="#ctx0" brushRef="#br0">0 130 1840 0 0,'0'0'473'0'0,"0"0"1315"0"0,0 0 572 0 0,0 0 116 0 0,0 0-213 0 0,0 0-974 0 0,0 0-428 0 0,2-1-86 0 0,2 0-521 0 0,-1-1 1 0 0,1 0-1 0 0,0 0 0 0 0,0 0 1 0 0,-1 0-1 0 0,1-1 0 0 0,-1 1 1 0 0,0-1-1 0 0,2-2-254 0 0,2-3 400 0 0,0 0-1 0 0,0 0 1 0 0,1 1-1 0 0,6-4-399 0 0,4-5 187 0 0,-10 10-104 0 0,0 1 0 0 0,1 0-1 0 0,0 1 1 0 0,-1-1-1 0 0,2 2 1 0 0,-1-1-1 0 0,0 1 1 0 0,10-1-83 0 0,-7 0 147 0 0,-8 3-74 0 0,0 0 0 0 0,0 1 0 0 0,0-1 0 0 0,0 1 0 0 0,0-1 0 0 0,3 2-73 0 0,-6-2 26 0 0,0 1 0 0 0,0 1 0 0 0,0-1 0 0 0,0 0 0 0 0,0 0 0 0 0,0 0 0 0 0,0 0 1 0 0,0 1-1 0 0,0-1 0 0 0,0 1 0 0 0,0-1 0 0 0,0 0 0 0 0,0 1 0 0 0,0 0 1 0 0,0-1-1 0 0,0 1 0 0 0,0 0 0 0 0,0-1 0 0 0,0 1 0 0 0,-1 0 0 0 0,1 0 1 0 0,0 0-1 0 0,-1 0 0 0 0,1-1 0 0 0,0 1-26 0 0,-1 1 69 0 0,1 19 70 0 0,-3-11-124 0 0,-1 1-1 0 0,1-1 1 0 0,-2 0 0 0 0,1 0-1 0 0,-2 0 1 0 0,1 0 0 0 0,-1-1-1 0 0,-4 5-14 0 0,-33 62 0 0 0,37-68 10 0 0,1 0-1 0 0,0 1 0 0 0,0-1 1 0 0,1 1-1 0 0,0 0 0 0 0,1 0 1 0 0,0 0-1 0 0,0 0 0 0 0,1 0 1 0 0,0 5-10 0 0,1-13 8 0 0,0 0-1 0 0,0 0 1 0 0,1 0 0 0 0,-1-1 0 0 0,0 1 0 0 0,0 0 0 0 0,1 0 0 0 0,-1 0 0 0 0,0-1 0 0 0,1 1 0 0 0,-1 0-1 0 0,1 0 1 0 0,-1-1 0 0 0,1 1 0 0 0,0 0 0 0 0,-1-1 0 0 0,1 1 0 0 0,0-1 0 0 0,-1 1 0 0 0,1-1-1 0 0,0 1 1 0 0,-1-1 0 0 0,1 1 0 0 0,0-1 0 0 0,0 0-8 0 0,24 9 99 0 0,-12-5-105 0 0,2 3 6 0 0,0 2 0 0 0,8 5 0 0 0,26 15 0 0 0,-37-23 23 0 0,-1 0-1 0 0,0 1 0 0 0,0 0 0 0 0,-1 1 1 0 0,0 0-1 0 0,0 1 0 0 0,-1 0 0 0 0,0 1 1 0 0,7 9-23 0 0,-12-14 7 0 0,-1 0 0 0 0,1 0-1 0 0,-1 1 1 0 0,0-1 0 0 0,-1 1 0 0 0,1 0 0 0 0,-1-1 0 0 0,0 1 0 0 0,0 0 0 0 0,-1 0 0 0 0,0 0-1 0 0,0 0 1 0 0,-1 0 0 0 0,1 1 0 0 0,-1-1 0 0 0,0 0 0 0 0,-1 0 0 0 0,0 0 0 0 0,0 0 0 0 0,0 0-1 0 0,-1 0 1 0 0,0 1-7 0 0,-1 3 2 0 0,-1 2 0 0 0,0-1 1 0 0,-1 1-1 0 0,0-1 1 0 0,-1 0-1 0 0,0-1 1 0 0,0 1-1 0 0,-1-1 1 0 0,-2 0-3 0 0,5-5 18 0 0,-46 48 820 0 0,-2-3-838 0 0,39-37-47 0 0,-1-1 1 0 0,0 0-1 0 0,0-1 1 0 0,-1-1-1 0 0,-1-1 1 0 0,0 0-1 0 0,-7 2 47 0 0,13-5-484 0 0,-13 5 1285 0 0,22-11-1033 0 0,0 0 0 0 0,1 1 1 0 0,-1-1-1 0 0,0 0 1 0 0,1 0-1 0 0,-1 0 1 0 0,0 0-1 0 0,1 1 0 0 0,-1-1 1 0 0,0 0-1 0 0,1 0 1 0 0,-1 0-1 0 0,0 0 1 0 0,1-1-1 0 0,-1 1 0 0 0,0 0 1 0 0,1 0-1 0 0,-1 0 1 0 0,0 0-1 0 0,1-1 1 0 0,-1 1-1 0 0,0 0 0 0 0,1-1 1 0 0,-1 1-1 0 0,1 0 1 0 0,-1-1-1 0 0,1 1 1 0 0,-1-1 231 0 0,-2-5-6680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18.137"/>
    </inkml:context>
    <inkml:brush xml:id="br0">
      <inkml:brushProperty name="width" value="0.05" units="cm"/>
      <inkml:brushProperty name="height" value="0.05" units="cm"/>
    </inkml:brush>
  </inkml:definitions>
  <inkml:trace contextRef="#ctx0" brushRef="#br0">693 197 7368 0 0,'-5'-33'791'0'0,"0"5"-670"0"0,3 19 310 0 0,0 0 0 0 0,-1 1 0 0 0,0-1-1 0 0,-1 0 1 0 0,0 1 0 0 0,0 0 0 0 0,-1 0 0 0 0,0 0 0 0 0,-1 0-431 0 0,5 6 47 0 0,-1-1 74 0 0,-1-1-1 0 0,0 1 1 0 0,0-1-1 0 0,0 1 1 0 0,0 0-1 0 0,0 0 1 0 0,0 0 0 0 0,-1 0-1 0 0,0 1 1 0 0,1 0-1 0 0,-1-1 1 0 0,0 1 0 0 0,-3-1-121 0 0,1 1 61 0 0,-1 0 0 0 0,1 1 1 0 0,0 0-1 0 0,-1-1 0 0 0,0 2 0 0 0,1-1 1 0 0,-1 1-1 0 0,-5 0-61 0 0,-3 2 21 0 0,1 0-1 0 0,-1 1 1 0 0,0 1 0 0 0,1 0-1 0 0,0 1 1 0 0,0 0 0 0 0,-11 6-21 0 0,3 1 45 0 0,0 1 0 0 0,0 1 0 0 0,1 1 0 0 0,1 1 0 0 0,1 1 0 0 0,-4 5-45 0 0,-7 8 108 0 0,2 2 0 0 0,1 1 0 0 0,-6 14-108 0 0,14-19 84 0 0,1 1 0 0 0,2 1 1 0 0,2 1-1 0 0,0 0 0 0 0,2 1 0 0 0,1 0 0 0 0,2 1 0 0 0,1 0 0 0 0,2 0 0 0 0,1 1 1 0 0,0 24-85 0 0,5-44 33 0 0,0-1 0 0 0,1 1 0 0 0,1-1 0 0 0,0 1 0 0 0,1-1 0 0 0,0 0 0 0 0,1 1 0 0 0,2 3-33 0 0,1-1 17 0 0,0-1 1 0 0,1 0-1 0 0,1 0 0 0 0,1-1 0 0 0,0 0 1 0 0,3 3-18 0 0,-6-10 0 0 0,-1 0 0 0 0,1-1 0 0 0,0 0 0 0 0,1 0 0 0 0,0-1 0 0 0,-1 0 0 0 0,2-1 0 0 0,-1 1 0 0 0,0-1 0 0 0,1-1 0 0 0,0 0 0 0 0,0 0 0 0 0,0-1 0 0 0,2 1 0 0 0,10 1 0 0 0,1-1 0 0 0,0-1 0 0 0,0-1 0 0 0,0-1 0 0 0,11-2 0 0 0,-8 0-19 0 0,0-1 1 0 0,-1-2 0 0 0,1 0 0 0 0,-1-2 0 0 0,0 0 0 0 0,0-2 18 0 0,7-4-9 0 0,0-2 1 0 0,0-1 0 0 0,-2-2 0 0 0,3-3 8 0 0,-22 14 25 0 0,0-1 1 0 0,-1 0-1 0 0,-1 0 0 0 0,1-1 0 0 0,-2 0 0 0 0,1-1 1 0 0,-1 0-1 0 0,0 0 0 0 0,-1 0 0 0 0,0-1 1 0 0,-1 0-1 0 0,0 0 0 0 0,0-4-25 0 0,5-13 125 0 0,-2-1 1 0 0,-2 0-1 0 0,0-1 0 0 0,0-21-125 0 0,-4 25 63 0 0,-2 0 0 0 0,-1 0-1 0 0,-1 0 1 0 0,-1-1-63 0 0,0 1 41 0 0,2 13-66 0 0,-2 0 0 0 0,1 1 0 0 0,-2-1 0 0 0,1 1 0 0 0,-2-1 0 0 0,0 1 0 0 0,0 1 0 0 0,-1-1 0 0 0,0 1 0 0 0,-1 0 0 0 0,-1 0 0 0 0,1 1 0 0 0,-2 0 0 0 0,1 0 0 0 0,-1 1 0 0 0,-1 0 0 0 0,0 1 0 0 0,0 0 0 0 0,-1 0 0 0 0,0 1 0 0 0,-7-3 25 0 0,11 7-191 0 0,-1 0 0 0 0,0 0 0 0 0,0 1 0 0 0,1 1 0 0 0,-1-1 0 0 0,-1 1-1 0 0,1 0 1 0 0,0 1 0 0 0,-3 0 191 0 0,4 0-223 0 0,-1 1-1 0 0,1 0 0 0 0,-1 0 1 0 0,-5 3 223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18.504"/>
    </inkml:context>
    <inkml:brush xml:id="br0">
      <inkml:brushProperty name="width" value="0.05" units="cm"/>
      <inkml:brushProperty name="height" value="0.05" units="cm"/>
    </inkml:brush>
  </inkml:definitions>
  <inkml:trace contextRef="#ctx0" brushRef="#br0">1 1 14368 0 0,'4'3'1305'0'0,"67"28"3025"0"0,39 27-4330 0 0,23 10 1014 0 0,-51-26-940 0 0,-42-15-970 0 0,-21-15-156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19.156"/>
    </inkml:context>
    <inkml:brush xml:id="br0">
      <inkml:brushProperty name="width" value="0.05" units="cm"/>
      <inkml:brushProperty name="height" value="0.05" units="cm"/>
    </inkml:brush>
  </inkml:definitions>
  <inkml:trace contextRef="#ctx0" brushRef="#br0">1 1 9672 0 0,'0'0'748'0'0,"0"2"-492"0"0,6 15 1056 0 0,0 1 1 0 0,-2 0 0 0 0,0 0 0 0 0,-1 0 0 0 0,0 15-1313 0 0,-1-9 741 0 0,1 0 0 0 0,2-1 0 0 0,2 9-741 0 0,3 8 611 0 0,-8-30-469 0 0,0 1 1 0 0,1-1-1 0 0,0 0 0 0 0,0 0 0 0 0,1 0 0 0 0,1 0 0 0 0,0-1 0 0 0,0 0-142 0 0,1-1 85 0 0,-4-4-49 0 0,1 0 1 0 0,0 0-1 0 0,0 0 0 0 0,0-1 0 0 0,0 0 0 0 0,4 3-36 0 0,-6-5 1 0 0,0 0 0 0 0,0-1-1 0 0,0 1 1 0 0,0-1 0 0 0,0 1-1 0 0,0-1 1 0 0,0 0 0 0 0,0 1 0 0 0,0-1-1 0 0,1 0 1 0 0,-1 0 0 0 0,0 0-1 0 0,0 0 1 0 0,0 0 0 0 0,0 0 0 0 0,0 0-1 0 0,1 0 1 0 0,-1 0 0 0 0,0 0-1 0 0,0-1 1 0 0,0 1 0 0 0,0 0 0 0 0,0-1-1 0 0,0 1 1 0 0,0-1 0 0 0,0 1-1 0 0,0-1 1 0 0,0 0 0 0 0,0 1 0 0 0,0-1-1 0 0,0 0 0 0 0,4-5-20 0 0,1-1-1 0 0,-1 1 0 0 0,0-1 0 0 0,0 0 1 0 0,-1-1-1 0 0,0 1 0 0 0,3-8 21 0 0,-5 9 1 0 0,6-13-24 0 0,-1 0-1 0 0,-1-1 1 0 0,-1 0-1 0 0,1-5 24 0 0,-2 6-38 0 0,0-2 28 0 0,-2 12 10 0 0,-1 0 0 0 0,2 0 0 0 0,-1 0-1 0 0,1 0 1 0 0,1 0 0 0 0,-1 1 0 0 0,1 0-1 0 0,2-2 1 0 0,-6 10 10 0 0,1-1 0 0 0,-1 1 0 0 0,1-1 0 0 0,-1 1 0 0 0,1 0 0 0 0,-1 0 0 0 0,1-1 0 0 0,-1 1 0 0 0,1 0 0 0 0,-1 0 0 0 0,1-1 0 0 0,-1 1-1 0 0,1 0 1 0 0,0 0 0 0 0,-1 0 0 0 0,1 0 0 0 0,-1 0 0 0 0,1 0 0 0 0,0 0 0 0 0,-1 0 0 0 0,1 0 0 0 0,0 0 0 0 0,-1 0 0 0 0,1 0 0 0 0,-1 1 0 0 0,1-1-1 0 0,-1 0 1 0 0,1 0 0 0 0,0 1 0 0 0,-1-1 0 0 0,1 0 0 0 0,-1 1 0 0 0,1-1 0 0 0,-1 0 0 0 0,0 1 0 0 0,1-1 0 0 0,-1 1 0 0 0,1-1 0 0 0,-1 1-10 0 0,19 19 387 0 0,-8-1-352 0 0,10 18-35 0 0,1 4-2 0 0,-1-5 4 0 0,-14-22-47 0 0,0-1 1 0 0,1 0-1 0 0,1 0 0 0 0,6 6 45 0 0,-1-1-72 0 0,-11-14 47 0 0,0 0 0 0 0,0-1 1 0 0,0 1-1 0 0,0-1 0 0 0,1 0 0 0 0,-1 1 1 0 0,1-2-1 0 0,0 1 0 0 0,2 1 25 0 0,-5-3-224 0 0,1-1-135 0 0,0 0-1 0 0,0 0 0 0 0,0-1 1 0 0,0 1-1 0 0,0-1 0 0 0,0 1 1 0 0,0-1-1 0 0,0 1 0 0 0,0-1 360 0 0,9-2-1531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19.548"/>
    </inkml:context>
    <inkml:brush xml:id="br0">
      <inkml:brushProperty name="width" value="0.05" units="cm"/>
      <inkml:brushProperty name="height" value="0.05" units="cm"/>
    </inkml:brush>
  </inkml:definitions>
  <inkml:trace contextRef="#ctx0" brushRef="#br0">339 300 6912 0 0,'1'2'180'0'0,"-1"0"1"0"0,1 0-1 0 0,-1 1 1 0 0,0-1-1 0 0,0 0 1 0 0,0 0-1 0 0,0 1 1 0 0,0-1-1 0 0,0 0 1 0 0,0 0-1 0 0,-1 1 1 0 0,1-1-1 0 0,-1 0 1 0 0,0 0-1 0 0,0 0 1 0 0,0 0-1 0 0,0 0 1 0 0,0 0-1 0 0,0 0 1 0 0,0 0-1 0 0,-1 0 1 0 0,1 0-1 0 0,-1-1 1 0 0,1 1-1 0 0,-1 0 1 0 0,0-1-1 0 0,1 1 1 0 0,-1-1-1 0 0,-1 1-180 0 0,-3 1 359 0 0,0 1 1 0 0,0-1-1 0 0,0 0 0 0 0,0-1 0 0 0,-1 0 0 0 0,1 0 0 0 0,-1 0 0 0 0,1-1 1 0 0,-1 1-1 0 0,0-2 0 0 0,1 1 0 0 0,-4-1-359 0 0,-5 0 196 0 0,1 0 0 0 0,-1-1 0 0 0,0-1 1 0 0,1 0-1 0 0,-4-2-196 0 0,11 2 37 0 0,0 0-1 0 0,0 0 1 0 0,-1-1 0 0 0,2 0 0 0 0,-1 0-1 0 0,0-1 1 0 0,1 0 0 0 0,-1 0 0 0 0,1 0-1 0 0,0-1 1 0 0,1 0 0 0 0,-1 0 0 0 0,1 0-1 0 0,0-1 1 0 0,0 0 0 0 0,1 0-1 0 0,-1 0 1 0 0,1 0 0 0 0,1-1 0 0 0,-1 0-1 0 0,1 0 1 0 0,1 0 0 0 0,-1 0 0 0 0,1 0-1 0 0,-1-6-36 0 0,0-4 30 0 0,2 1-1 0 0,0 0 0 0 0,0-1 0 0 0,2 1 0 0 0,0-4-29 0 0,-1 18 2 0 0,1-4 13 0 0,0-1 0 0 0,0 1 0 0 0,1 0 0 0 0,0 0 0 0 0,0-1-1 0 0,0 2 1 0 0,1-1 0 0 0,0 0 0 0 0,0 0 0 0 0,0 1 0 0 0,4-4-15 0 0,-2 2 21 0 0,0 1 0 0 0,0 0 0 0 0,1 0 0 0 0,-1 1 0 0 0,1-1-1 0 0,1 1 1 0 0,-1 1 0 0 0,1-1 0 0 0,2 0-21 0 0,-7 4 10 0 0,-1 0 1 0 0,1 1-1 0 0,0-1 0 0 0,0 0 0 0 0,0 1 0 0 0,0-1 0 0 0,0 1 0 0 0,0 0 0 0 0,0 0 0 0 0,1 0 0 0 0,-1 0 0 0 0,0 0 0 0 0,0 0 0 0 0,0 0 0 0 0,0 1 0 0 0,0-1 0 0 0,0 1 0 0 0,0-1 0 0 0,0 1 0 0 0,-1 0 1 0 0,1 0-1 0 0,0 0 0 0 0,1 0-10 0 0,0 1 4 0 0,0 1 1 0 0,0-1-1 0 0,0 0 1 0 0,-1 1 0 0 0,1 0-1 0 0,-1 0 1 0 0,1-1-1 0 0,-1 2 1 0 0,0-1-1 0 0,0 0 1 0 0,0 0 0 0 0,-1 0-1 0 0,1 1-4 0 0,-1-1-6 0 0,0 0 1 0 0,-1-1-1 0 0,1 1 0 0 0,0 0 0 0 0,-1 0 0 0 0,0 0 1 0 0,0 0-1 0 0,0 0 0 0 0,0 0 0 0 0,0 0 0 0 0,-1 0 1 0 0,0 2 5 0 0,-13 37-7 0 0,6-19-106 0 0,5-15-8 0 0,0-1 0 0 0,-1 1 1 0 0,0-1-1 0 0,0 0 0 0 0,-1-1 0 0 0,-5 7 121 0 0,0 0-1170 0 0,-2 2-636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19.900"/>
    </inkml:context>
    <inkml:brush xml:id="br0">
      <inkml:brushProperty name="width" value="0.05" units="cm"/>
      <inkml:brushProperty name="height" value="0.05" units="cm"/>
    </inkml:brush>
  </inkml:definitions>
  <inkml:trace contextRef="#ctx0" brushRef="#br0">84 68 6912 0 0,'0'0'314'0'0,"2"-1"-6"0"0,3-4-143 0 0,-4 4-135 0 0,0 1 1 0 0,-1 0-1 0 0,1-1 0 0 0,0 1 0 0 0,-1-1 0 0 0,1 1 1 0 0,-1-1-1 0 0,1 0 0 0 0,0 1 0 0 0,-1-1 1 0 0,1 1-1 0 0,-1-1 0 0 0,0 0 0 0 0,1 0 0 0 0,-1 1 1 0 0,0-1-1 0 0,1 0 0 0 0,-1 0 0 0 0,0 1 0 0 0,0-1 1 0 0,1 0-1 0 0,-1 0 0 0 0,0 0 0 0 0,0 1 0 0 0,0-1 1 0 0,0 0-1 0 0,0 0 0 0 0,0 0 0 0 0,-1 1 1 0 0,1-1-1 0 0,0-1-30 0 0,-1 0 347 0 0,0 0-1 0 0,-1 0 1 0 0,1 0 0 0 0,0 0 0 0 0,-1 0 0 0 0,1 1 0 0 0,-1-1 0 0 0,0 0 0 0 0,1 1-1 0 0,-1-1 1 0 0,0 1 0 0 0,0-1 0 0 0,0 1 0 0 0,0 0 0 0 0,-1 0-347 0 0,0-1 45 0 0,-1 0 1 0 0,1 0 0 0 0,0 1-1 0 0,-1 0 1 0 0,1 0-1 0 0,-1 0 1 0 0,0 0-1 0 0,1 0 1 0 0,-1 1-46 0 0,3 0 13 0 0,0 1 0 0 0,0-1 1 0 0,0 1-1 0 0,0-1 0 0 0,0 1 0 0 0,0 0 1 0 0,0-1-1 0 0,0 1 0 0 0,0 0 1 0 0,0 0-1 0 0,1 0 0 0 0,-1-1 0 0 0,0 1 1 0 0,1 0-1 0 0,-1 0 0 0 0,1 0 0 0 0,-1 0 1 0 0,0 1-14 0 0,0 1 40 0 0,-2 2-2 0 0,0 0 0 0 0,0 0 0 0 0,1 1 0 0 0,-1-1 0 0 0,2 1 0 0 0,-1 0 0 0 0,0-1 0 0 0,1 1 0 0 0,0 0 0 0 0,1 0 0 0 0,-1 0 0 0 0,1 0 0 0 0,1 6-38 0 0,-1-4 135 0 0,1 1 1 0 0,0 0-1 0 0,1 0 0 0 0,0 0 1 0 0,0-1-1 0 0,1 1 0 0 0,0-1 1 0 0,4 8-136 0 0,10 18 251 0 0,-12-22-145 0 0,1 0 1 0 0,0-1-1 0 0,1 0 0 0 0,0-1 0 0 0,7 10-106 0 0,7 2 208 0 0,0 2 572 0 0,20 17-780 0 0,-38-39 30 0 0,-1 0 0 0 0,0 0 0 0 0,0 0 0 0 0,1 1 0 0 0,-2-1-1 0 0,1 0 1 0 0,0 1 0 0 0,0 0 0 0 0,-1-1 0 0 0,1 1 0 0 0,-1 0-1 0 0,0 0 1 0 0,0 0 0 0 0,0 0 0 0 0,0 0 0 0 0,-1 0 0 0 0,1 0-1 0 0,-1 0 1 0 0,1 0 0 0 0,-1 0 0 0 0,0 0 0 0 0,-1 0 0 0 0,1 0-1 0 0,0 0 1 0 0,-1 0 0 0 0,0 0 0 0 0,1 0 0 0 0,-1 0 0 0 0,0 0-1 0 0,-1 0 1 0 0,1 0 0 0 0,0-1 0 0 0,-1 1 0 0 0,0 0 0 0 0,1-1-1 0 0,-1 1 1 0 0,0-1 0 0 0,0 0 0 0 0,-1 0 0 0 0,0 1-30 0 0,-6 5 8 0 0,0-1 0 0 0,-1 0 1 0 0,0 0-1 0 0,0-1 0 0 0,0-1 1 0 0,0 0-1 0 0,-1 0 0 0 0,0-1 0 0 0,-7 2-8 0 0,16-6-26 0 0,0 1 0 0 0,0-1 0 0 0,0 1 0 0 0,0-1 0 0 0,0 0 0 0 0,0 0 0 0 0,0 0 0 0 0,0 0 0 0 0,0 0 0 0 0,0-1 0 0 0,0 1 0 0 0,1-1 0 0 0,-1 1-1 0 0,0-1 1 0 0,0 1 0 0 0,0-1 0 0 0,0 0 0 0 0,1 0 0 0 0,-1 0 0 0 0,0-1 26 0 0,-7-5-271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0.251"/>
    </inkml:context>
    <inkml:brush xml:id="br0">
      <inkml:brushProperty name="width" value="0.05" units="cm"/>
      <inkml:brushProperty name="height" value="0.05" units="cm"/>
    </inkml:brush>
  </inkml:definitions>
  <inkml:trace contextRef="#ctx0" brushRef="#br0">0 1 14712 0 0,'2'4'123'0'0,"0"1"0"0"0,0-1 0 0 0,0 0 1 0 0,-1 1-1 0 0,0 0 0 0 0,0-1 0 0 0,0 1 1 0 0,0 0-1 0 0,-1 0 0 0 0,0-1 1 0 0,0 1-1 0 0,0 0 0 0 0,-1 1-123 0 0,2 27 820 0 0,18 235 5173 0 0,25 130-5078 0 0,-41-353-884 0 0,-2-22-1276 0 0,1 1 1 0 0,1 0-1 0 0,3 6 1245 0 0,-2-8-7443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0.597"/>
    </inkml:context>
    <inkml:brush xml:id="br0">
      <inkml:brushProperty name="width" value="0.05" units="cm"/>
      <inkml:brushProperty name="height" value="0.05" units="cm"/>
    </inkml:brush>
  </inkml:definitions>
  <inkml:trace contextRef="#ctx0" brushRef="#br0">166 42 13648 0 0,'0'0'306'0'0,"0"0"46"0"0,-4-7 355 0 0,-8-7-576 0 0,9 11 75 0 0,1 1 0 0 0,-1 1 0 0 0,1-1 0 0 0,-1 0 0 0 0,0 1 0 0 0,0-1 0 0 0,0 1 0 0 0,0 0 0 0 0,0 0 0 0 0,0 0 0 0 0,0 0 0 0 0,0 0 0 0 0,0 1 0 0 0,0 0 0 0 0,0-1 0 0 0,-1 1 0 0 0,1 0 0 0 0,-1 1-206 0 0,-14-2 162 0 0,15 1-156 0 0,-1 0 0 0 0,0 0 0 0 0,0 0 0 0 0,0 1-1 0 0,0 0 1 0 0,1-1 0 0 0,-1 1 0 0 0,0 1 0 0 0,1-1 0 0 0,-1 1 0 0 0,0 0-6 0 0,-14 4-5050 0 0,7-2-963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0.963"/>
    </inkml:context>
    <inkml:brush xml:id="br0">
      <inkml:brushProperty name="width" value="0.05" units="cm"/>
      <inkml:brushProperty name="height" value="0.05" units="cm"/>
    </inkml:brush>
  </inkml:definitions>
  <inkml:trace contextRef="#ctx0" brushRef="#br0">103 1 13216 0 0,'0'0'604'0'0,"-1"1"-14"0"0,1 0-564 0 0,-1 0 0 0 0,0 0-1 0 0,0 0 1 0 0,0 1 0 0 0,1-1-1 0 0,-1 0 1 0 0,1 1 0 0 0,-1-1-1 0 0,1 0 1 0 0,-1 1 0 0 0,1 0-26 0 0,-4 8 412 0 0,-11 9 2813 0 0,-11 19-3225 0 0,20-28 97 0 0,1 0 0 0 0,-1 1-1 0 0,2-1 1 0 0,0 1 0 0 0,0 0 0 0 0,1 0-1 0 0,-2 12-96 0 0,5-22 9 0 0,-6 30 415 0 0,3 0-1 0 0,-1 29-423 0 0,4-57 12 0 0,1 1-1 0 0,-1-1 1 0 0,1 1-1 0 0,0-1 1 0 0,0 1-1 0 0,0-1 0 0 0,0 0 1 0 0,1 1-1 0 0,-1-1 1 0 0,1 0-1 0 0,0 0 1 0 0,0 0-1 0 0,0 0 0 0 0,2 2-11 0 0,4-1-25 0 0,-5-3 3 0 0,0-1 0 0 0,0 1 0 0 0,0-1 0 0 0,0 0 0 0 0,1 0 0 0 0,-1 0-1 0 0,0 0 1 0 0,0-1 0 0 0,0 1 0 0 0,0-1 0 0 0,1 0 0 0 0,-1 0 0 0 0,0 0 0 0 0,0 0 0 0 0,-1-1 0 0 0,3 0 22 0 0,6-4-5 0 0,-1 0 0 0 0,0 0 1 0 0,0-1-1 0 0,0-2 5 0 0,-1 1-16 0 0,0-1 0 0 0,0 0-1 0 0,-1 0 1 0 0,-1-1 0 0 0,0 0 0 0 0,0-1 0 0 0,-1 1-1 0 0,0-1 1 0 0,0-1 0 0 0,-2 1 0 0 0,1-1 0 0 0,-1 0-1 0 0,0-5 17 0 0,-3 12-6 0 0,0 0-1 0 0,0 0 1 0 0,-1 0-1 0 0,0 0 1 0 0,0 0-1 0 0,0 0 1 0 0,-1-1-1 0 0,0-2 7 0 0,1 6-1 0 0,-1-1 0 0 0,0 0 0 0 0,0 1 0 0 0,0-1-1 0 0,0 1 1 0 0,0 0 0 0 0,0-1 0 0 0,0 1 0 0 0,-1 0 0 0 0,1-1-1 0 0,-1 1 1 0 0,0 0 0 0 0,0 0 0 0 0,0 0 0 0 0,0 1 0 0 0,0-1-1 0 0,-1 0 2 0 0,-3-3-54 0 0,-1 1 0 0 0,0 0 0 0 0,0 1 0 0 0,-1 0 0 0 0,1 0 0 0 0,0 1 0 0 0,-1 0 0 0 0,0 0 0 0 0,1 0 0 0 0,-1 1 0 0 0,0 0 0 0 0,0 1 0 0 0,0 0 0 0 0,-4 0 54 0 0,3 3-493 0 0,1 1-10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7.040"/>
    </inkml:context>
    <inkml:brush xml:id="br0">
      <inkml:brushProperty name="width" value="0.1" units="cm"/>
      <inkml:brushProperty name="height" value="0.1" units="cm"/>
      <inkml:brushProperty name="color" value="#D76761"/>
    </inkml:brush>
  </inkml:definitions>
  <inkml:trace contextRef="#ctx0" brushRef="#br0">164 299 10592 0 0,'0'0'488'0'0,"0"0"-12"0"0,-1 1-288 0 0,0 0-164 0 0,0 0 0 0 0,1 0 1 0 0,-1-1-1 0 0,0 1 0 0 0,0-1 1 0 0,0 1-1 0 0,0-1 0 0 0,-1 1 1 0 0,1-1-1 0 0,0 1 0 0 0,0-1 1 0 0,0 0-1 0 0,0 0 0 0 0,0 0 1 0 0,0 1-1 0 0,-1-1 1 0 0,1 0-1 0 0,0 0 0 0 0,0-1-24 0 0,-2 1 139 0 0,0 0-1 0 0,0-1 0 0 0,-1 0 0 0 0,1 0 1 0 0,0 0-1 0 0,0 0 0 0 0,-1-1-138 0 0,-2-2 167 0 0,-1 1 0 0 0,1-1 0 0 0,0 0 0 0 0,1 0 0 0 0,-1-1 0 0 0,-2-3-167 0 0,0-1 67 0 0,0-1 1 0 0,1 1 0 0 0,0-1 0 0 0,1-1-1 0 0,0 1 1 0 0,1-1 0 0 0,0 0 0 0 0,0 0 0 0 0,1-1-1 0 0,1 1 1 0 0,0-1 0 0 0,-1-8-68 0 0,4 17 13 0 0,0 0 1 0 0,0-1-1 0 0,0 1 1 0 0,0 0-1 0 0,0 0 1 0 0,1 0-1 0 0,0-1 1 0 0,-1 1-1 0 0,1 0 1 0 0,0 0-1 0 0,1 0 1 0 0,-1 0-1 0 0,0 1 1 0 0,1-1-1 0 0,0 0 0 0 0,-1 0 1 0 0,1 1-1 0 0,0-1 1 0 0,1 1-14 0 0,4-5 142 0 0,0 0 1 0 0,0 1-1 0 0,1-1 0 0 0,0 2 1 0 0,6-4-143 0 0,-3 0 110 0 0,5-2 209 0 0,-15 11-120 0 0,-1 0 7 0 0,0 0 13 0 0,0 0 45 0 0,0 0 21 0 0,0 0 3 0 0,0 0-25 0 0,0 0-106 0 0,0 1-42 0 0,-6 11-37 0 0,-1-1 0 0 0,0 0 1 0 0,0 0-1 0 0,-1 0 0 0 0,-1-1 0 0 0,1 0 0 0 0,-2-1 0 0 0,-5 5-78 0 0,13-12 13 0 0,0 0-1 0 0,1-1 0 0 0,-1 1 1 0 0,1 0-1 0 0,-1 1 0 0 0,1-1 0 0 0,0 0 1 0 0,0 0-1 0 0,0 1-12 0 0,0-2 19 0 0,1 0-49 0 0,0-1-418 0 0,0 1-184 0 0,0 4-36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1.311"/>
    </inkml:context>
    <inkml:brush xml:id="br0">
      <inkml:brushProperty name="width" value="0.05" units="cm"/>
      <inkml:brushProperty name="height" value="0.05" units="cm"/>
    </inkml:brush>
  </inkml:definitions>
  <inkml:trace contextRef="#ctx0" brushRef="#br0">0 0 8288 0 0,'0'0'638'0'0,"0"0"-214"0"0,0 0 636 0 0,5 7 1771 0 0,-4-3-2313 0 0,1-1-1 0 0,-1 0 1 0 0,0 1 0 0 0,0-1 0 0 0,0 1-1 0 0,0 1-517 0 0,2 11 1027 0 0,9 37 550 0 0,-5-24-1178 0 0,-6-22-283 0 0,0-1 0 0 0,1 1 0 0 0,0 0 0 0 0,0-1 0 0 0,1 1 0 0 0,2 4-116 0 0,-2-6 73 0 0,-1-1-21 0 0,0 0 0 0 0,0-1 0 0 0,0 0-1 0 0,1 0 1 0 0,-1 1 0 0 0,3 1-52 0 0,2-2 72 0 0,-4-3-67 0 0,0 1 1 0 0,0-1-1 0 0,0-1 0 0 0,-1 1 0 0 0,1 0 1 0 0,0-1-1 0 0,0 1 0 0 0,0-1 1 0 0,-1 0-1 0 0,1 0 0 0 0,0 0 0 0 0,-1 0 1 0 0,1 0-1 0 0,-1-1 0 0 0,1 1 0 0 0,-1-1 1 0 0,2-1-6 0 0,6-5-6 0 0,0-1-1 0 0,-1 0 1 0 0,4-5 6 0 0,1-1-2 0 0,7-6-34 0 0,0 0 23 0 0,0 0-1 0 0,14-9 14 0 0,-27 25 0 0 0,-1 0 1 0 0,1 0-1 0 0,0 0 0 0 0,0 1 1 0 0,1 0-1 0 0,-1 1 0 0 0,1-1 1 0 0,0 2-1 0 0,0-1 0 0 0,3 1 0 0 0,-10 2 21 0 0,1 0-1 0 0,0 0 0 0 0,0 0 1 0 0,0 0-1 0 0,-1 1 1 0 0,1-1-1 0 0,0 1 0 0 0,-1 0 1 0 0,1 0-1 0 0,0 0 0 0 0,-1 0 1 0 0,1 0-1 0 0,-1 1 0 0 0,0-1 1 0 0,1 1-1 0 0,-1 0 1 0 0,0-1-1 0 0,0 1 0 0 0,0 0-20 0 0,3 3 115 0 0,-1-1 0 0 0,0 1 0 0 0,0-1 0 0 0,0 1 0 0 0,-1 1 0 0 0,1-1 0 0 0,1 5-115 0 0,5 15 203 0 0,-1 0-1 0 0,-2 1 1 0 0,0 0-1 0 0,-1 4-202 0 0,2 5 65 0 0,-2 2 441 0 0,-3-15-2128 0 0,0-7-3566 0 0,1-9-1806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1.661"/>
    </inkml:context>
    <inkml:brush xml:id="br0">
      <inkml:brushProperty name="width" value="0.05" units="cm"/>
      <inkml:brushProperty name="height" value="0.05" units="cm"/>
    </inkml:brush>
  </inkml:definitions>
  <inkml:trace contextRef="#ctx0" brushRef="#br0">18 1 3224 0 0,'-1'34'312'0'0,"0"-31"246"0"0,1-1 1 0 0,0 0-1 0 0,-1 1 0 0 0,0-1 0 0 0,1 1 1 0 0,-1-1-1 0 0,0 0 0 0 0,0 0 1 0 0,-1 1-559 0 0,1-1 901 0 0,-1 1 0 0 0,1 0 0 0 0,0 0 0 0 0,0 0 0 0 0,0 1 1 0 0,0 0-902 0 0,1 4 842 0 0,0 0 0 0 0,0 0 0 0 0,1-1 0 0 0,0 4-842 0 0,2 21 1315 0 0,-3-11-645 0 0,1 1 0 0 0,2 1-670 0 0,-4 2 156 0 0,0-23-148 0 0,1 1-1 0 0,0-1 1 0 0,0 1 0 0 0,0-1-1 0 0,0 0 1 0 0,0 1 0 0 0,0-1-1 0 0,0 1 1 0 0,1-1 0 0 0,0 0-1 0 0,-1 2-7 0 0,5 12-517 0 0,-5-6-3426 0 0,0-8 2837 0 0,0 6-5191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2.015"/>
    </inkml:context>
    <inkml:brush xml:id="br0">
      <inkml:brushProperty name="width" value="0.05" units="cm"/>
      <inkml:brushProperty name="height" value="0.05" units="cm"/>
    </inkml:brush>
  </inkml:definitions>
  <inkml:trace contextRef="#ctx0" brushRef="#br0">12 0 12440 0 0,'0'0'1104'0'0,"0"0"-880"0"0,0 0-224 0 0,0 0 0 0 0,0 0 1008 0 0,0 0 160 0 0,0 0 31 0 0,0 0 9 0 0,0 0-632 0 0,0 0-128 0 0,0 0-32 0 0,-4 3 0 0 0,-3 2-416 0 0,7-5 0 0 0,0 0-64 0 0,0 0-7999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2.536"/>
    </inkml:context>
    <inkml:brush xml:id="br0">
      <inkml:brushProperty name="width" value="0.05" units="cm"/>
      <inkml:brushProperty name="height" value="0.05" units="cm"/>
    </inkml:brush>
  </inkml:definitions>
  <inkml:trace contextRef="#ctx0" brushRef="#br0">287 123 12840 0 0,'0'0'289'0'0,"0"-15"708"0"0,-1 9-922 0 0,-1 1-1 0 0,0 0 0 0 0,0-1 0 0 0,0 1 1 0 0,0 0-1 0 0,-1 0 0 0 0,0 0 1 0 0,0 1-1 0 0,0-1 0 0 0,-1 1 1 0 0,0 0-1 0 0,1 0 0 0 0,-1 0 1 0 0,-1 0-1 0 0,1 0 0 0 0,-1 1 1 0 0,-3-2-75 0 0,3 1 33 0 0,0 1 1 0 0,-1 0-1 0 0,1 1 1 0 0,-1-1 0 0 0,0 1-1 0 0,0 0 1 0 0,0 0 0 0 0,0 1-1 0 0,0 0 1 0 0,0 0-1 0 0,0 0 1 0 0,-1 1 0 0 0,1 0-1 0 0,0 0 1 0 0,0 1 0 0 0,-1 0-34 0 0,3 0-6 0 0,-1 0 1 0 0,0 1 0 0 0,1 0 0 0 0,0 0 0 0 0,-1 0 0 0 0,1 1 0 0 0,0-1 0 0 0,0 1 0 0 0,0 0 0 0 0,0 0-1 0 0,1 1 1 0 0,-1-1 0 0 0,1 1 0 0 0,0-1 0 0 0,0 1 0 0 0,0 0 0 0 0,1 0 0 0 0,-2 4 5 0 0,-5 10 22 0 0,0 0-1 0 0,2 0 1 0 0,-5 18-22 0 0,10-30-4 0 0,-1 2 42 0 0,0-1-1 0 0,1 1 1 0 0,0 0-1 0 0,0 0 1 0 0,1 0-1 0 0,0 0 0 0 0,0 0 1 0 0,1 0-1 0 0,0 0 1 0 0,1 1-38 0 0,0-3 37 0 0,0 3 26 0 0,1 0-1 0 0,0-1 1 0 0,0 1 0 0 0,1 0 0 0 0,2 3-63 0 0,-4-10 15 0 0,0 0 1 0 0,0 0-1 0 0,0 0 0 0 0,1 0 1 0 0,-1 0-1 0 0,1 0 0 0 0,-1 0 0 0 0,1-1 1 0 0,0 1-1 0 0,0 0 0 0 0,-1-1 1 0 0,1 1-1 0 0,1-1 0 0 0,-1 0 0 0 0,0 0 1 0 0,0 0-1 0 0,0 0 0 0 0,0 0 1 0 0,1 0-1 0 0,-1-1 0 0 0,1 1 0 0 0,0 0-15 0 0,0-1 19 0 0,0 0-1 0 0,0 0 0 0 0,0-1 0 0 0,0 1 0 0 0,0 0 0 0 0,-1-1 0 0 0,1 0 0 0 0,0 0 0 0 0,0 0 0 0 0,0 0 1 0 0,-1 0-1 0 0,1 0 0 0 0,0-1 0 0 0,-1 1 0 0 0,1-1 0 0 0,0 0-18 0 0,4-4 49 0 0,-1 1 1 0 0,1-1-1 0 0,-1 0 0 0 0,0 0 0 0 0,0-2-49 0 0,20-25 307 0 0,15-19 1130 0 0,-40 50-1355 0 0,1 1-1 0 0,0-1 0 0 0,-1 1 1 0 0,1 0-1 0 0,0-1 0 0 0,0 1 0 0 0,-1 0 1 0 0,1 0-1 0 0,0 0 0 0 0,0 0 0 0 0,0 0 1 0 0,1 1-1 0 0,-1-1 0 0 0,0 0 0 0 0,0 1 1 0 0,0 0-1 0 0,0 0 0 0 0,1-1 1 0 0,-1 1-1 0 0,0 0 0 0 0,0 1 0 0 0,2-1-81 0 0,-1 0 90 0 0,0 1 0 0 0,0-1-1 0 0,0 0 1 0 0,0 1 0 0 0,0 0-1 0 0,0 0 1 0 0,0 0-1 0 0,0 0 1 0 0,-1 0 0 0 0,1 0-1 0 0,0 1 1 0 0,-1 0 0 0 0,1-1-1 0 0,-1 1 1 0 0,2 1-90 0 0,4 5 116 0 0,-1 0 0 0 0,0 0 0 0 0,5 7-116 0 0,14 16 143 0 0,-5-8-57 0 0,15 14 110 0 0,-33-34-279 0 0,0-1 1 0 0,1 1-1 0 0,-1-1 1 0 0,1 1-1 0 0,0-1 1 0 0,-1 0-1 0 0,1 0 0 0 0,0-1 1 0 0,0 1-1 0 0,1-1 83 0 0,-4-1-290 0 0,0 0-1 0 0,1 0 1 0 0,-1 0 0 0 0,0 0-1 0 0,0 0 1 0 0,1 0-1 0 0,-1 0 1 0 0,0-1 0 0 0,0 1-1 0 0,0 0 1 0 0,1-1-1 0 0,-1 1 1 0 0,0-1 0 0 0,0 1-1 0 0,0-1 1 0 0,0 0-1 0 0,0 1 291 0 0,3-2-2580 0 0,7-5-3806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2.902"/>
    </inkml:context>
    <inkml:brush xml:id="br0">
      <inkml:brushProperty name="width" value="0.05" units="cm"/>
      <inkml:brushProperty name="height" value="0.05" units="cm"/>
    </inkml:brush>
  </inkml:definitions>
  <inkml:trace contextRef="#ctx0" brushRef="#br0">179 116 5984 0 0,'1'-8'541'0'0,"2"-19"-840"0"0,-3 22 932 0 0,0 0-1 0 0,0-1 1 0 0,-1 1-1 0 0,0 0 1 0 0,0 1-1 0 0,0-1 1 0 0,-2-4-633 0 0,2 7 203 0 0,0 0 1 0 0,0 0-1 0 0,0 0 0 0 0,0 0 1 0 0,0 0-1 0 0,0 0 1 0 0,-1 0-1 0 0,1 0 0 0 0,-1 1 1 0 0,1-1-1 0 0,-1 0 0 0 0,0 1 1 0 0,1-1-1 0 0,-1 1 0 0 0,0 0 1 0 0,0 0-1 0 0,0 0 0 0 0,0 0 1 0 0,0 0-1 0 0,0 0 1 0 0,0 0-1 0 0,-1 1 0 0 0,1-1 1 0 0,0 1-1 0 0,0-1 0 0 0,0 1 1 0 0,-1 0-1 0 0,1 0 0 0 0,0 0 1 0 0,0 0-1 0 0,-1 0-203 0 0,-2 1 84 0 0,-1 0 1 0 0,1 0-1 0 0,-1 1 0 0 0,1-1 1 0 0,0 1-1 0 0,0 0 0 0 0,0 1 1 0 0,0-1-1 0 0,0 1 0 0 0,0 0 1 0 0,1 0-1 0 0,-1 1 0 0 0,1-1 1 0 0,0 1-1 0 0,0 0 0 0 0,0 0 1 0 0,1 0-1 0 0,-1 1 0 0 0,1-1 1 0 0,0 1-1 0 0,-1 3-84 0 0,0-2 25 0 0,2 1 0 0 0,-1-1 1 0 0,1 1-1 0 0,-1 0 0 0 0,2-1 0 0 0,-1 1 1 0 0,1 0-1 0 0,0 0 0 0 0,1 0 0 0 0,-1 0 1 0 0,1 0-1 0 0,1 0 0 0 0,-1 0 0 0 0,1 0 0 0 0,1 0 1 0 0,1 6-26 0 0,0-1 16 0 0,1-1 1 0 0,0 0-1 0 0,1 0 1 0 0,0 0-1 0 0,1 0 1 0 0,0-1-1 0 0,1 0 1 0 0,0 0-1 0 0,1-1 1 0 0,-1 0-1 0 0,5 3-16 0 0,5 4 30 0 0,-1 1 0 0 0,8 11-30 0 0,-8-9 121 0 0,1-1-1 0 0,7 6-120 0 0,-3-4 155 0 0,-20-19-138 0 0,0 1 0 0 0,0-1-1 0 0,0 1 1 0 0,0-1 0 0 0,0 1 0 0 0,-1-1 0 0 0,1 1 0 0 0,0-1 0 0 0,-1 1 0 0 0,1 0-1 0 0,-1-1 1 0 0,0 1 0 0 0,1 0 0 0 0,-1 0-17 0 0,1 9 145 0 0,-1-1-73 0 0,-2-6-11 0 0,2-3-51 0 0,0 1 0 0 0,-1-1 0 0 0,0 1 0 0 0,1-1 0 0 0,-1 1 1 0 0,0-1-1 0 0,0 0 0 0 0,1 1 0 0 0,-1-1 0 0 0,0 0 0 0 0,0 0 0 0 0,-1 1 0 0 0,1-1 0 0 0,0 0 0 0 0,-2 1-10 0 0,3-2 0 0 0,-1 1 0 0 0,0-1 0 0 0,1 1 0 0 0,-1-1 0 0 0,0 1 0 0 0,0-1 0 0 0,1 1-1 0 0,-1-1 1 0 0,0 0 0 0 0,0 1 0 0 0,0-1 0 0 0,0 0 0 0 0,0 0 0 0 0,0 0 0 0 0,1 0-1 0 0,-1 0 1 0 0,0 0 0 0 0,0 0 0 0 0,0 0 0 0 0,0 0 0 0 0,0 0 0 0 0,0 0 0 0 0,0-1 0 0 0,-2 1-40 0 0,2 0-340 0 0,0 0 0 0 0,0 0 0 0 0,0 0 0 0 0,0 0 0 0 0,0-1 0 0 0,0 1 0 0 0,0 0 0 0 0,0 0 0 0 0,0-1 0 0 0,0 1 0 0 0,1-1 0 0 0,-1 1 0 0 0,0 0 0 0 0,0-1 0 0 0,0 0 380 0 0,-3-4-6317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3.348"/>
    </inkml:context>
    <inkml:brush xml:id="br0">
      <inkml:brushProperty name="width" value="0.05" units="cm"/>
      <inkml:brushProperty name="height" value="0.05" units="cm"/>
    </inkml:brush>
  </inkml:definitions>
  <inkml:trace contextRef="#ctx0" brushRef="#br0">0 7 3224 0 0,'0'-6'181'0'0,"0"5"4315"0"0,0 2 4849 0 0,1 15-7877 0 0,1 0 0 0 0,0 0-1 0 0,1 0-1467 0 0,4 34 750 0 0,-2-18-417 0 0,1-1-1 0 0,8 28-332 0 0,4 14 63 0 0,-9-24-55 0 0,3 0 0 0 0,1-1 0 0 0,3-1 0 0 0,10 19-8 0 0,-11-42 0 0 0,-4-10 0 0 0,-11-14 0 0 0,0 1 0 0 0,0-1 0 0 0,1 0 0 0 0,-1 1 0 0 0,0-1 0 0 0,1 0 0 0 0,-1 1 0 0 0,0-1 0 0 0,1 0 0 0 0,-1 1 0 0 0,1-1 0 0 0,-1 0 0 0 0,0 0 0 0 0,1 1 0 0 0,-1-1 0 0 0,1 0 0 0 0,-1 0 0 0 0,1 0 0 0 0,-1 0 0 0 0,1 0 0 0 0,-1 0 0 0 0,1 0 0 0 0,-1 1 0 0 0,1-1 0 0 0,-1 0 0 0 0,1-1 0 0 0,-1 1 0 0 0,0 0 0 0 0,1 0 0 0 0,-1 0 0 0 0,1 0 0 0 0,-1 0 0 0 0,1 0 0 0 0,-1-1 0 0 0,1 1 0 0 0,-1 0 0 0 0,1 0 0 0 0,-1-1 0 0 0,0 1 0 0 0,1 0 0 0 0,-1-1 0 0 0,0 1 0 0 0,1 0 0 0 0,-1-1 0 0 0,0 1 0 0 0,1 0 0 0 0,-1-1 0 0 0,0 1 0 0 0,0-1 0 0 0,1 1 0 0 0,-1-1 0 0 0,0 1 0 0 0,1-1 0 0 0,0 0 0 0 0,0 0 0 0 0,-1 0 0 0 0,1 0 0 0 0,0 0 0 0 0,-1 0 0 0 0,1 0 0 0 0,-1 0 0 0 0,1 0 0 0 0,-1 0 0 0 0,1-1 0 0 0,-1 1 0 0 0,0 0 0 0 0,1 0 0 0 0,-1 0 0 0 0,0-1 0 0 0,0 1 0 0 0,0 0 0 0 0,0 0 0 0 0,0-1 0 0 0,0 1 0 0 0,-1 0 0 0 0,1-1 0 0 0,0-2 0 0 0,0 4 0 0 0,0 0 0 0 0,-1 1 0 0 0,1-1 0 0 0,0 0 0 0 0,0 0 0 0 0,0 0 0 0 0,0 0 0 0 0,0 0 0 0 0,0 0 0 0 0,0 0 0 0 0,-1 0 0 0 0,1 0 0 0 0,0 0 0 0 0,0 0 0 0 0,0 0 0 0 0,0 0 0 0 0,0 0 0 0 0,-1 0 0 0 0,1 0 0 0 0,0 1 0 0 0,0-2 0 0 0,0 1 0 0 0,0 0 0 0 0,0 0 0 0 0,0 0 0 0 0,-1 0 0 0 0,1 0 0 0 0,0 0 0 0 0,0 0 0 0 0,0 0 0 0 0,0 0 0 0 0,0 0 0 0 0,-1 0 0 0 0,1 0 0 0 0,0 0 0 0 0,0 0 0 0 0,0 0 0 0 0,0 0 0 0 0,0-1 0 0 0,0 1 0 0 0,0 0 0 0 0,0 0 0 0 0,0 0 0 0 0,-1 0 0 0 0,1 0 0 0 0,0 0 0 0 0,0 0 0 0 0,0-1 0 0 0,0 1 0 0 0,0 0 0 0 0,0 0 0 0 0,0 0 0 0 0,0 0 0 0 0,0 0 0 0 0,0-1 0 0 0,0 1 0 0 0,0 0 0 0 0,0 0 0 0 0,0 0 0 0 0,0 0 0 0 0,0 0 0 0 0,0 0 0 0 0,0-1 0 0 0,0 1 0 0 0,0 0 0 0 0,0 0 0 0 0,-5 7 0 0 0,3 0 21 0 0,1 0 0 0 0,0 0 0 0 0,0-1 0 0 0,1 1 0 0 0,-1 0 0 0 0,2 0 0 0 0,-1 0 0 0 0,2 5-21 0 0,-2-9 8 0 0,1 0 0 0 0,-1 0 0 0 0,1 0 0 0 0,0-1 0 0 0,0 1 0 0 0,1 0 0 0 0,-1 0 0 0 0,0-1 0 0 0,1 1 0 0 0,0-1 0 0 0,-1 0 0 0 0,1 1 0 0 0,0-1 0 0 0,0 0 0 0 0,0 0 0 0 0,1 0 0 0 0,-1 0 0 0 0,0-1 0 0 0,1 1 0 0 0,-1-1 0 0 0,3 2-8 0 0,8 4-1 0 0,-10-6-7 0 0,-1 1 1 0 0,1-1-1 0 0,0 0 1 0 0,-1 0-1 0 0,1 0 1 0 0,0 0-1 0 0,0 0 1 0 0,0-1-1 0 0,0 1 1 0 0,-1-1-1 0 0,3 0 8 0 0,20-1-1016 0 0,-1-1 0 0 0,13-3 1016 0 0,-17 2-1608 0 0,7 0-5611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3.826"/>
    </inkml:context>
    <inkml:brush xml:id="br0">
      <inkml:brushProperty name="width" value="0.05" units="cm"/>
      <inkml:brushProperty name="height" value="0.05" units="cm"/>
    </inkml:brush>
  </inkml:definitions>
  <inkml:trace contextRef="#ctx0" brushRef="#br0">289 319 10136 0 0,'0'0'777'0'0,"-2"1"-505"0"0,-2 5-128 0 0,-1 0-1 0 0,-1-1 1 0 0,1 0-1 0 0,-1 0 1 0 0,1 0-1 0 0,-2-1 1 0 0,1 0-1 0 0,0 0 1 0 0,-2 1-144 0 0,-17 7 3144 0 0,-22 8-3144 0 0,34-15 556 0 0,9-4-482 0 0,1 0-1 0 0,-1 0 1 0 0,1 0 0 0 0,-1 0 0 0 0,0 0 0 0 0,1-1-1 0 0,-1 1 1 0 0,0-1 0 0 0,1 0 0 0 0,-1-1-1 0 0,0 1 1 0 0,0 0 0 0 0,1-1 0 0 0,-1 0 0 0 0,1 0-1 0 0,-1 0 1 0 0,0 0 0 0 0,1-1 0 0 0,0 0-1 0 0,-1 1 1 0 0,1-1 0 0 0,0 0 0 0 0,-2-2-74 0 0,1 1 46 0 0,-1-1 1 0 0,1-1 0 0 0,0 1 0 0 0,0 0-1 0 0,1-1 1 0 0,0 0 0 0 0,-1 0-1 0 0,1 0 1 0 0,1 0 0 0 0,-1 0-1 0 0,1-1 1 0 0,0 1 0 0 0,0-1-1 0 0,0-2-46 0 0,-1-9 39 0 0,0 1 0 0 0,1-1 0 0 0,1 1 0 0 0,0-1 0 0 0,1 1 0 0 0,1-1 0 0 0,3-15-39 0 0,-1 18 38 0 0,0 1 0 0 0,0 0 0 0 0,1-1 0 0 0,1 2 0 0 0,0-1 0 0 0,1 1 0 0 0,0-1 0 0 0,1 1 0 0 0,6-7-38 0 0,-11 16 22 0 0,1 0-1 0 0,0 0 1 0 0,0 0 0 0 0,0 1 0 0 0,0-1-1 0 0,1 1 1 0 0,-1-1 0 0 0,1 1-1 0 0,-1 0 1 0 0,1 0 0 0 0,0 1-1 0 0,0-1 1 0 0,-1 1 0 0 0,1 0-1 0 0,1 0-21 0 0,-4 0 26 0 0,1 1-1 0 0,0 0 0 0 0,0 0 0 0 0,0-1 0 0 0,0 1 1 0 0,0 0-1 0 0,0 0 0 0 0,-1 1 0 0 0,1-1 0 0 0,0 0 1 0 0,0 1-1 0 0,0-1 0 0 0,0 1 0 0 0,-1-1 1 0 0,1 1-1 0 0,0 0 0 0 0,-1 0 0 0 0,1 0 0 0 0,0 0 1 0 0,-1 0-1 0 0,1 0 0 0 0,-1 0 0 0 0,0 1 0 0 0,1-1 1 0 0,-1 0-1 0 0,0 1 0 0 0,0-1 0 0 0,0 1 1 0 0,0-1-1 0 0,0 1 0 0 0,0 0 0 0 0,0 0 0 0 0,0-1-25 0 0,0 3 18 0 0,0-1-1 0 0,0 0 0 0 0,0 1 0 0 0,0-1 1 0 0,-1 1-1 0 0,0 0 0 0 0,1-1 1 0 0,-1 1-1 0 0,0-1 0 0 0,-1 1 0 0 0,1-1 1 0 0,-1 1-1 0 0,1-1 0 0 0,-2 3-17 0 0,-1 4 12 0 0,-1 1 0 0 0,-1 0 0 0 0,-5 8-12 0 0,-1 4 14 0 0,5-11-68 0 0,0-1 0 0 0,-1 0 0 0 0,0-1 0 0 0,-6 7 54 0 0,-7 7-5838 0 0,12-14-419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4.337"/>
    </inkml:context>
    <inkml:brush xml:id="br0">
      <inkml:brushProperty name="width" value="0.05" units="cm"/>
      <inkml:brushProperty name="height" value="0.05" units="cm"/>
    </inkml:brush>
  </inkml:definitions>
  <inkml:trace contextRef="#ctx0" brushRef="#br0">72 479 2304 0 0,'0'0'564'0'0,"1"0"2474"0"0,4 0-2298 0 0,-4 0 2557 0 0,-1 1 3550 0 0,-8 16-6100 0 0,0-1 0 0 0,-6 7-747 0 0,8-13 138 0 0,-1 1 0 0 0,2 0 0 0 0,-1 0 0 0 0,1 1 0 0 0,1 0-1 0 0,-3 11-137 0 0,6-14 94 0 0,-2 1 8 0 0,2 0-1 0 0,-1 0 1 0 0,1 0-1 0 0,1 0 1 0 0,0 1-1 0 0,0 0-101 0 0,1-9 7 0 0,-1 1-1 0 0,0-1 0 0 0,1 0 0 0 0,0 1 1 0 0,-1-1-1 0 0,1 1 0 0 0,0-1 0 0 0,0 0 1 0 0,1 1-1 0 0,-1-1 0 0 0,0 0 0 0 0,1 0 1 0 0,-1 0-1 0 0,1 0 0 0 0,0 0 1 0 0,-1-1-1 0 0,1 1 0 0 0,0 0 0 0 0,0-1 1 0 0,0 1-1 0 0,0-1 0 0 0,1 0 0 0 0,-1 0 1 0 0,0 0-1 0 0,1 0 0 0 0,-1 0 0 0 0,1 0-6 0 0,0 0 9 0 0,0 0 0 0 0,-1 0 0 0 0,1-1-1 0 0,0 1 1 0 0,-1-1 0 0 0,1 0-1 0 0,0 0 1 0 0,0 0 0 0 0,0 0 0 0 0,-1 0-1 0 0,1-1 1 0 0,0 1 0 0 0,-1-1 0 0 0,1 1-1 0 0,0-1 1 0 0,-1 0 0 0 0,1 0-1 0 0,-1-1 1 0 0,1 1 0 0 0,-1 0 0 0 0,1-1-1 0 0,1-1-8 0 0,8-7-23 0 0,1 0 0 0 0,-2 0 0 0 0,0-1-1 0 0,0-1 1 0 0,-1 0 0 0 0,-1 0-1 0 0,1-1 1 0 0,-2 0 0 0 0,0-1 0 0 0,-1 0-1 0 0,2-4 24 0 0,3-7 0 0 0,-4 9 0 0 0,-1 1 0 0 0,2-7 0 0 0,7-26 4 0 0,3-3 76 0 0,4-29-80 0 0,-7-2 268 0 0,-4 0-1 0 0,-1-33-267 0 0,-10 53 1325 0 0,-9 93-107 0 0,-5 144 258 0 0,9 59-1476 0 0,11-92 12 0 0,-2-68-14 0 0,-3-39-83 0 0,1-1 0 0 0,2 0-1 0 0,1 0 1 0 0,5 11 85 0 0,-6-28-1349 0 0,3-3-433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4.667"/>
    </inkml:context>
    <inkml:brush xml:id="br0">
      <inkml:brushProperty name="width" value="0.05" units="cm"/>
      <inkml:brushProperty name="height" value="0.05" units="cm"/>
    </inkml:brush>
  </inkml:definitions>
  <inkml:trace contextRef="#ctx0" brushRef="#br0">37 1 14312 0 0,'0'0'632'0'0,"0"0"136"0"0,0 0-616 0 0,0 0-152 0 0,0 0 0 0 0,0 0 0 0 0,0 0 448 0 0,-5 7 63 0 0,1 3 17 0 0,1-2 0 0 0,-1-1-304 0 0,-1 0-56 0 0,5-1-8 0 0,-2 6-8 0 0,-3-7-152 0 0,1 3-112 0 0,4-1 16 0 0,-5 0-7263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5.014"/>
    </inkml:context>
    <inkml:brush xml:id="br0">
      <inkml:brushProperty name="width" value="0.05" units="cm"/>
      <inkml:brushProperty name="height" value="0.05" units="cm"/>
    </inkml:brush>
  </inkml:definitions>
  <inkml:trace contextRef="#ctx0" brushRef="#br0">0 1 13824 0 0,'5'17'1224'0'0,"-2"-10"-976"0"0,1 3-248 0 0,0 1 0 0 0,1-4 576 0 0,-5 3 71 0 0,3-3 17 0 0,-3-7 0 0 0,0 0-432 0 0,0 0-80 0 0,0 0-24 0 0,0 0-7455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7.807"/>
    </inkml:context>
    <inkml:brush xml:id="br0">
      <inkml:brushProperty name="width" value="0.1" units="cm"/>
      <inkml:brushProperty name="height" value="0.1" units="cm"/>
      <inkml:brushProperty name="color" value="#D76761"/>
    </inkml:brush>
  </inkml:definitions>
  <inkml:trace contextRef="#ctx0" brushRef="#br0">4 0 10592 0 0,'-3'50'3401'0'0,"3"-47"-2947"0"0,0 1-1 0 0,0 0 1 0 0,0 0 0 0 0,1 0-1 0 0,-1 0 1 0 0,1 0 0 0 0,0-1-1 0 0,1 1 1 0 0,-1 0 0 0 0,1-1-454 0 0,0 3 459 0 0,8 26 988 0 0,28 87 1572 0 0,-22-67-2280 0 0,-4-15-326 0 0,1 14-413 0 0,35 193-1314 0 0,-48-236-4352 0 0,0-1-1905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21.530"/>
    </inkml:context>
    <inkml:brush xml:id="br0">
      <inkml:brushProperty name="width" value="0.05" units="cm"/>
      <inkml:brushProperty name="height" value="0.05" units="cm"/>
    </inkml:brush>
  </inkml:definitions>
  <inkml:trace contextRef="#ctx0" brushRef="#br0">505 1043 10248 0 0,'19'52'1088'0'0,"-14"-40"-1064"0"0,1 11 109 0 0,-6-19 140 0 0,1 0-1 0 0,0-1 0 0 0,0 1 1 0 0,0-1-1 0 0,1 1 1 0 0,1 2-273 0 0,-2-4 657 0 0,-1-2 107 0 0,0 0 48 0 0,0 0 11 0 0,0 0-60 0 0,0 0-251 0 0,0 0-109 0 0,0 0-19 0 0,0 0-11 0 0,0-9 335 0 0,-2-53 1594 0 0,-5-29-2302 0 0,-4-58 898 0 0,3 36-538 0 0,-3-36-49 0 0,-9-87 204 0 0,16 205-490 0 0,-28-214-156 0 0,31 236 150 0 0,-1 0 0 0 0,0-1 0 0 0,-1 1 0 0 0,0 1 1 0 0,-1-1-1 0 0,1 0 0 0 0,-2-1-19 0 0,4 10 3 0 0,1 0 1 0 0,0-1-1 0 0,0 1 1 0 0,0 0-1 0 0,0 0 0 0 0,0 0 1 0 0,0 0-1 0 0,-1 0 1 0 0,1 0-1 0 0,0 0 1 0 0,0 0-1 0 0,0 0 1 0 0,0 0-1 0 0,0 0 1 0 0,-1 0-1 0 0,1 0 1 0 0,0 0-1 0 0,0 0 1 0 0,0 0-1 0 0,0 0 1 0 0,-1 0-1 0 0,1 0 1 0 0,0 0-1 0 0,0 0 1 0 0,0 0-1 0 0,0 0 1 0 0,0 0-1 0 0,-1 0 1 0 0,1 0-1 0 0,0 0 1 0 0,0 0-1 0 0,0 0 0 0 0,0 0 1 0 0,0 0-1 0 0,0 1 1 0 0,-1-1-1 0 0,1 0-3 0 0,-7 7 99 0 0,-5 11 36 0 0,0 7 51 0 0,0 1 1 0 0,1 0-1 0 0,-5 25-186 0 0,-35 121 217 0 0,7-33-131 0 0,-19 33-86 0 0,13-39-40 0 0,27-72-924 0 0,-2 0 1 0 0,-3-2-1 0 0,-6 7 964 0 0,18-41-2385 0 0,0-3-4864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23.050"/>
    </inkml:context>
    <inkml:brush xml:id="br0">
      <inkml:brushProperty name="width" value="0.05" units="cm"/>
      <inkml:brushProperty name="height" value="0.05" units="cm"/>
    </inkml:brush>
  </inkml:definitions>
  <inkml:trace contextRef="#ctx0" brushRef="#br0">9 202 4608 0 0,'0'0'353'0'0,"0"0"1"0"0,0 0 863 0 0,0 0 403 0 0,0 0 78 0 0,-4-13 1606 0 0,3 11-3112 0 0,0 0 0 0 0,0 0 0 0 0,1 0 0 0 0,-1 0 0 0 0,1 0 0 0 0,0 0 0 0 0,-1 0 0 0 0,1-1 0 0 0,0 1 0 0 0,0 0 0 0 0,0 0 0 0 0,1 0 0 0 0,-1 0 0 0 0,0-1 0 0 0,1 1 0 0 0,0-1-192 0 0,2-5 450 0 0,0 0 1 0 0,0 1-1 0 0,5-7-450 0 0,1-3 614 0 0,-6 9-427 0 0,1 1-1 0 0,0 0 0 0 0,0 1 0 0 0,1-1 1 0 0,0 1-1 0 0,0-1 0 0 0,0 2 0 0 0,1-1 0 0 0,6-5-186 0 0,-7 8 55 0 0,-1 0 0 0 0,1 0 0 0 0,0 0 0 0 0,0 0 0 0 0,0 1 0 0 0,1 0 0 0 0,-1 0 0 0 0,0 0 0 0 0,1 1 0 0 0,-1 0 0 0 0,1 0 0 0 0,0 0 0 0 0,-1 1 0 0 0,3-1-55 0 0,-1 1 131 0 0,-1 0 0 0 0,1 1 0 0 0,0 0 1 0 0,-1 0-1 0 0,1 0 0 0 0,-1 0 0 0 0,0 1 1 0 0,1 0-1 0 0,-1 1 0 0 0,1 0-131 0 0,-4-1 53 0 0,1 0-1 0 0,-1 0 1 0 0,1 1-1 0 0,-1 0 1 0 0,0-1-1 0 0,0 1 1 0 0,-1 0-1 0 0,1 0 1 0 0,0 1 0 0 0,-1-1-1 0 0,0 1 1 0 0,0-1-1 0 0,0 1 1 0 0,0 0-1 0 0,0-1 1 0 0,0 5-53 0 0,2 4 55 0 0,-1 0-1 0 0,-1 1 1 0 0,0 0-1 0 0,0-1 1 0 0,-2 1-1 0 0,1 0 1 0 0,-2 0-1 0 0,1-1 1 0 0,-2 5-55 0 0,-5 27 72 0 0,-2-2-1 0 0,-3 5-71 0 0,-5 25 193 0 0,-1 7 145 0 0,-13 72-248 0 0,30-139-94 0 0,-6 26 228 0 0,2 0-1 0 0,2 1 1 0 0,1-1-1 0 0,2 4-223 0 0,1-37 52 0 0,0 0 0 0 0,0 0-1 0 0,0 0 1 0 0,0 0 0 0 0,1-1 0 0 0,-1 1-1 0 0,1-1 1 0 0,0 1 0 0 0,1-1-1 0 0,-1 0 1 0 0,2 2-52 0 0,-2-3 18 0 0,0 0-1 0 0,0-1 1 0 0,0 1-1 0 0,1-1 1 0 0,-1 1 0 0 0,1-1-1 0 0,-1 0 1 0 0,1 0-1 0 0,0 0 1 0 0,0-1 0 0 0,0 1-1 0 0,0-1 1 0 0,0 1-1 0 0,0-1 1 0 0,0 0 0 0 0,0 0-1 0 0,2 0-17 0 0,31 2 9 0 0,1-1 0 0 0,-1-1-1 0 0,1-2 1 0 0,1-2-9 0 0,5 0-207 0 0,-21 1-348 0 0,1-1 0 0 0,20-5 555 0 0,-6-1-3462 0 0,-12 3-1635 0 0,-2 0-1793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23.541"/>
    </inkml:context>
    <inkml:brush xml:id="br0">
      <inkml:brushProperty name="width" value="0.05" units="cm"/>
      <inkml:brushProperty name="height" value="0.05" units="cm"/>
    </inkml:brush>
  </inkml:definitions>
  <inkml:trace contextRef="#ctx0" brushRef="#br0">1 6 12872 0 0,'0'0'588'0'0,"1"1"-12"0"0,2 2-264 0 0,-3-2 261 0 0,0-1 158 0 0,0 0 33 0 0,0 0-29 0 0,0 0-133 0 0,0 0-61 0 0,8 15 1470 0 0,-9-10-2039 0 0,1 0 579 0 0,5-10-241 0 0,13-25 191 0 0,-17 30-349 0 0,-1 0-1 0 0,0 0-6 0 0,0 0-1 0 0,0 0 0 0 0,0 0-13 0 0,0 0-140 0 0,0 0-386 0 0,0 0-192 0 0,0 0-1338 0 0,0 0-5193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23.938"/>
    </inkml:context>
    <inkml:brush xml:id="br0">
      <inkml:brushProperty name="width" value="0.05" units="cm"/>
      <inkml:brushProperty name="height" value="0.05" units="cm"/>
    </inkml:brush>
  </inkml:definitions>
  <inkml:trace contextRef="#ctx0" brushRef="#br0">5 0 8752 0 0,'0'0'673'0'0,"0"2"-437"0"0,1 1-847 0 0,4 13 3915 0 0,-5-11-100 0 0,-3-9 164 0 0,2 2-3037 0 0,1-2 314 0 0,0-12-408 0 0,0 16-93 0 0,0 0-4 0 0,0 0-4 0 0,0 0 6 0 0,0 0 22 0 0,0 0 10 0 0,0 0 2 0 0,0 0 8 0 0,0 0 32 0 0,0 0 10 0 0,0 0 4 0 0,-7 7-1514 0 0,7-7-6183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24.728"/>
    </inkml:context>
    <inkml:brush xml:id="br0">
      <inkml:brushProperty name="width" value="0.05" units="cm"/>
      <inkml:brushProperty name="height" value="0.05" units="cm"/>
    </inkml:brush>
  </inkml:definitions>
  <inkml:trace contextRef="#ctx0" brushRef="#br0">1 162 1840 0 0,'8'-12'4958'0'0,"2"-17"2096"0"0,-8 22-6518 0 0,0 1 0 0 0,0-1 0 0 0,1 1 0 0 0,0 0 0 0 0,0 0 0 0 0,0 0 0 0 0,1 0 0 0 0,0 0-1 0 0,3-2-535 0 0,28-27 894 0 0,-32 33-842 0 0,-1 0 1 0 0,2-1 0 0 0,-1 1-1 0 0,0 0 1 0 0,0 1-1 0 0,1-1 1 0 0,-1 0-1 0 0,1 1 1 0 0,-1 0-1 0 0,1 0 1 0 0,-1 0-1 0 0,1 0-52 0 0,1 1 128 0 0,1-1-1 0 0,-1 1 0 0 0,0 0 1 0 0,0 1-1 0 0,0-1 0 0 0,1 1 1 0 0,-1 0-1 0 0,0 1 0 0 0,0-1 1 0 0,0 1-1 0 0,0 0 0 0 0,0 0-127 0 0,-2 0 71 0 0,1 0 1 0 0,-1 0-1 0 0,0 1 0 0 0,0-1 0 0 0,0 1 1 0 0,0-1-1 0 0,0 1 0 0 0,-1 0 1 0 0,0 0-1 0 0,1 0 0 0 0,-1 1 0 0 0,0-1 1 0 0,0 0-1 0 0,-1 1 0 0 0,1-1 0 0 0,0 3-71 0 0,2 7 140 0 0,0-1-1 0 0,-1 1 1 0 0,-1 1-1 0 0,0-1 1 0 0,0 6-140 0 0,-1 21 321 0 0,-2 6-321 0 0,0-2 161 0 0,-4 70 187 0 0,-1-2-42 0 0,1 26 59 0 0,1-81 204 0 0,2-1 0 0 0,4 1 1 0 0,3 17-570 0 0,-3-59 135 0 0,0 4 106 0 0,1-1-1 0 0,1 1 1 0 0,0 0-241 0 0,-2-15 10 0 0,-1 0 0 0 0,1 0 0 0 0,0 0 0 0 0,0 0-1 0 0,0 0 1 0 0,1 0 0 0 0,-1-1 0 0 0,1 1 0 0 0,0-1 0 0 0,0 1-1 0 0,0-1 1 0 0,0 0 0 0 0,0-1 0 0 0,1 1 0 0 0,0 0 0 0 0,-1-1-1 0 0,1 0 1 0 0,0 0 0 0 0,0 0 0 0 0,0 0 0 0 0,2 0-10 0 0,-3-2 8 0 0,5 3 44 0 0,1-2 0 0 0,-1 1 1 0 0,1-1-1 0 0,0 0 0 0 0,-1-1 0 0 0,1 0-52 0 0,40-4-817 0 0,39-10 817 0 0,-75 12-682 0 0,-1 0-1 0 0,1 0 1 0 0,-1 1 0 0 0,1 1 0 0 0,0 0-1 0 0,-1 1 1 0 0,11 1 682 0 0,-11 2-1871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8:25.590"/>
    </inkml:context>
    <inkml:brush xml:id="br0">
      <inkml:brushProperty name="width" value="0.05" units="cm"/>
      <inkml:brushProperty name="height" value="0.05" units="cm"/>
    </inkml:brush>
  </inkml:definitions>
  <inkml:trace contextRef="#ctx0" brushRef="#br0">146 177 3224 0 0,'1'-1'49'0'0,"3"-1"23"0"0,-1 0 1 0 0,0 0-1 0 0,1 0 0 0 0,-1-1 1 0 0,0 1-1 0 0,0-1 1 0 0,1-2-73 0 0,4-9 2225 0 0,-4 7-101 0 0,0-1 1 0 0,-1 1-1 0 0,0-1 0 0 0,2-6-2124 0 0,-7-5 2143 0 0,0 6-1430 0 0,1 10-576 0 0,0 0 0 0 0,0 0-1 0 0,0 0 1 0 0,0 1 0 0 0,-1-1-1 0 0,1 0 1 0 0,-1 0 0 0 0,0 1-1 0 0,0-1 1 0 0,0 1 0 0 0,-2-2-137 0 0,-4-7 361 0 0,6 9-330 0 0,0 1 0 0 0,0-1-1 0 0,0 0 1 0 0,0 1 0 0 0,0-1-1 0 0,0 1 1 0 0,0-1-1 0 0,-1 1 1 0 0,1 0 0 0 0,-1 0-1 0 0,1 0 1 0 0,0 0 0 0 0,-1 1-1 0 0,0-1 1 0 0,1 1-1 0 0,-1 0 1 0 0,1-1 0 0 0,-1 1-1 0 0,0 0 1 0 0,1 0 0 0 0,-1 1-1 0 0,1-1 1 0 0,-1 1-1 0 0,0-1 1 0 0,1 1 0 0 0,-1 0-1 0 0,1 0 1 0 0,0 0 0 0 0,-1 0-1 0 0,1 0 1 0 0,0 0 0 0 0,-1 1-1 0 0,1-1 1 0 0,0 1-1 0 0,0 0-30 0 0,-19 17 85 0 0,17-16-86 0 0,0 0 1 0 0,1 0-1 0 0,-1 1 0 0 0,1-1 1 0 0,0 1-1 0 0,0-1 1 0 0,0 1-1 0 0,-1 2 1 0 0,1-1 2 0 0,-1 2 41 0 0,0 0 1 0 0,1 0 0 0 0,0 0 0 0 0,0 1 0 0 0,0-1 0 0 0,1 1 0 0 0,0-1 0 0 0,1 1-1 0 0,-1 0 1 0 0,1 7-44 0 0,1-6 34 0 0,-1-6-24 0 0,1 0-1 0 0,0-1 1 0 0,0 1-1 0 0,1 0 1 0 0,-1 0 0 0 0,0-1-1 0 0,1 1 1 0 0,0 0-1 0 0,-1-1 1 0 0,1 1 0 0 0,0-1-1 0 0,0 1 1 0 0,1-1-1 0 0,-1 1 1 0 0,0-1 0 0 0,1 0-1 0 0,0 1 1 0 0,-1-1-1 0 0,1 0-9 0 0,6 4 0 0 0,2-3 0 0 0,-6-5 24 0 0,-1 1 0 0 0,0 0-1 0 0,0-1 1 0 0,1 1 0 0 0,-1-1 0 0 0,0 0-1 0 0,-1 0 1 0 0,1-1 0 0 0,0 1-1 0 0,-1 0 1 0 0,1-1 0 0 0,0-1-24 0 0,8-6 74 0 0,36-37-360 0 0,-22 21 599 0 0,-24 25-236 0 0,0 0 1 0 0,1 0-1 0 0,-1 0 0 0 0,1 0 1 0 0,-1 0-1 0 0,1 0 1 0 0,0 0-1 0 0,-1 0 1 0 0,1 1-1 0 0,0-1 1 0 0,-1 1-1 0 0,2-1-77 0 0,20 12 589 0 0,-19-9-485 0 0,-1 1 0 0 0,1 0 0 0 0,-1 0 0 0 0,0 0 0 0 0,0 1 0 0 0,0-1-1 0 0,0 1 1 0 0,-1-1 0 0 0,1 1 0 0 0,0 2-104 0 0,4 8 201 0 0,-1 1 0 0 0,2 5-201 0 0,0 1 79 0 0,-5-10 7 0 0,1 1 0 0 0,-2-1 0 0 0,1 1-1 0 0,-1 7-85 0 0,5 21 105 0 0,-1-6 75 0 0,-1 1 0 0 0,0 15-180 0 0,2 20 292 0 0,11 157 280 0 0,-18-201-551 0 0,-1 0-1 0 0,-1 0 1 0 0,-1-1-1 0 0,-1 1 1 0 0,-2-1 0 0 0,0 1-1 0 0,-2 0-20 0 0,5-17 3 0 0,0-1 0 0 0,0 0 0 0 0,-1 0 0 0 0,0 0 0 0 0,-2 1-3 0 0,5-6-10 0 0,-1-1-1 0 0,0 0 1 0 0,0 1 0 0 0,0-1-1 0 0,0 0 1 0 0,0 0 0 0 0,0-1-1 0 0,0 1 1 0 0,-1 0-1 0 0,1-1 1 0 0,-1 1 0 0 0,1-1-1 0 0,-1 0 1 0 0,1 0-1 0 0,-1 0 1 0 0,0 0 0 0 0,0 0-1 0 0,-1 0 11 0 0,3-1-99 0 0,0 0 0 0 0,0 0 0 0 0,0 0 0 0 0,0 0 0 0 0,-1 0 0 0 0,1 0-1 0 0,0 0 1 0 0,0 0 0 0 0,0 0 0 0 0,0-1 0 0 0,0 1 0 0 0,0 0 0 0 0,-1-1 0 0 0,1 1 0 0 0,0-1-1 0 0,0 1 1 0 0,0-1 0 0 0,0 0 0 0 0,0 1 0 0 0,1-1 0 0 0,-1 0 99 0 0,-7-6-1243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7.431"/>
    </inkml:context>
    <inkml:brush xml:id="br0">
      <inkml:brushProperty name="width" value="0.05" units="cm"/>
      <inkml:brushProperty name="height" value="0.05" units="cm"/>
    </inkml:brush>
  </inkml:definitions>
  <inkml:trace contextRef="#ctx0" brushRef="#br0">89 1134 6448 0 0,'1'7'669'0'0,"0"-4"-754"0"0,8 15 1393 0 0,-4-4 3618 0 0,-5-14-4870 0 0,0 0-1 0 0,0 1 1 0 0,0-1-1 0 0,0 0 0 0 0,0 0 1 0 0,0 0-1 0 0,1 1 1 0 0,-1-1-1 0 0,0 0 1 0 0,0 1-1 0 0,0-1 1 0 0,0 0-1 0 0,0 0 0 0 0,0 1 1 0 0,0-1-1 0 0,0 0 1 0 0,0 0-1 0 0,0 1 1 0 0,-1-1-1 0 0,1 0 1 0 0,0 0-1 0 0,0 1 0 0 0,0-1 1 0 0,0 0-1 0 0,0 0 1 0 0,0 1-1 0 0,0-1 1 0 0,-1 0-1 0 0,1 0 1 0 0,0 1-1 0 0,0-1 0 0 0,0 0 1 0 0,-1 0-1 0 0,1 0 1 0 0,0 0-1 0 0,0 1 1 0 0,0-1-1 0 0,-1 0 1 0 0,1 0-1 0 0,0 0 0 0 0,0 0 1 0 0,-1 0-1 0 0,1 0 1 0 0,0 0-1 0 0,0 0 1 0 0,-1 0-1 0 0,1 0 1 0 0,0 0-1 0 0,0 0 0 0 0,-1 0 1 0 0,1 0-1 0 0,0 0 1 0 0,-1 0-1 0 0,1 0 1 0 0,0 0-1 0 0,0 0 1 0 0,-1 0-1 0 0,1 0-55 0 0,-1 0 96 0 0,0-1 0 0 0,0 1 0 0 0,0-1 0 0 0,-1 1 0 0 0,1-1 0 0 0,0 1 0 0 0,0-1 0 0 0,0 0 0 0 0,0 1 0 0 0,1-1 0 0 0,-1 0 0 0 0,0 0 0 0 0,0 0 0 0 0,0 0-96 0 0,-5-10 264 0 0,1 1 0 0 0,0-1 0 0 0,1 0 0 0 0,0-1 0 0 0,1 1 0 0 0,0-2-264 0 0,-3-7 325 0 0,-3-21 317 0 0,1 0 0 0 0,-1-22-642 0 0,4 23 228 0 0,-4-63 228 0 0,4-1 0 0 0,7-86-456 0 0,4 111 135 0 0,3 0 0 0 0,19-75-135 0 0,-25 139 26 0 0,1 1-1 0 0,1 0 1 0 0,0 0 0 0 0,0 1 0 0 0,1-1 0 0 0,1 1 0 0 0,0 1 0 0 0,2-1-26 0 0,-5 7 29 0 0,0 1-1 0 0,0 0 1 0 0,1 0 0 0 0,-1 0 0 0 0,2 0 0 0 0,-1 1-1 0 0,0 0 1 0 0,5-2-29 0 0,-6 3 25 0 0,0 1 1 0 0,0 0-1 0 0,0 1 0 0 0,1-1 1 0 0,-1 1-1 0 0,0 0 0 0 0,1 0 1 0 0,0 0-1 0 0,-1 1 0 0 0,1-1 1 0 0,-1 1-1 0 0,1 0 0 0 0,1 1-25 0 0,4-1 32 0 0,0 2 0 0 0,0-1 0 0 0,0 1 0 0 0,-1 1-1 0 0,1 0 1 0 0,1 1-32 0 0,-6-2 13 0 0,0 1 0 0 0,0-1 0 0 0,0 1 0 0 0,0 0-1 0 0,0 1 1 0 0,-1-1 0 0 0,0 1 0 0 0,0 0 0 0 0,0 0-1 0 0,0 0 1 0 0,2 4-13 0 0,24 32 0 0 0,-3 2 0 0 0,-1 1 0 0 0,8 20 0 0 0,2 22 249 0 0,-3 1-1 0 0,15 68-248 0 0,29 182 477 0 0,-64-255-2317 0 0,1 37 1840 0 0,-14-116-169 0 0,1 2-501 0 0,-1 1 0 0 0,0-1 1 0 0,0 1-1 0 0,0-1 0 0 0,-1 5 670 0 0,-3 1-7079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7.783"/>
    </inkml:context>
    <inkml:brush xml:id="br0">
      <inkml:brushProperty name="width" value="0.05" units="cm"/>
      <inkml:brushProperty name="height" value="0.05" units="cm"/>
    </inkml:brush>
  </inkml:definitions>
  <inkml:trace contextRef="#ctx0" brushRef="#br0">312 0 5984 0 0,'0'0'273'0'0,"0"0"-5"0"0,0 0 189 0 0,0 0 1430 0 0,-1 1 1475 0 0,-6 3-1541 0 0,-19 4 2593 0 0,22-7-4090 0 0,-1 0 0 0 0,0 0 0 0 0,1 1 0 0 0,-1 0 0 0 0,1 0 0 0 0,-3 2-324 0 0,-6 3 279 0 0,0 0 1 0 0,0-1-1 0 0,-1 0 1 0 0,0-1-1 0 0,-12 3-279 0 0,-10 1 518 0 0,-27 2-518 0 0,45-8-974 0 0,0 1-4283 0 0,2-1-1653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8.135"/>
    </inkml:context>
    <inkml:brush xml:id="br0">
      <inkml:brushProperty name="width" value="0.05" units="cm"/>
      <inkml:brushProperty name="height" value="0.05" units="cm"/>
    </inkml:brush>
  </inkml:definitions>
  <inkml:trace contextRef="#ctx0" brushRef="#br0">1 20 8752 0 0,'0'0'673'0'0,"1"2"-437"0"0,31 49 1808 0 0,-10-13 249 0 0,0 1-918 0 0,-15-26-1316 0 0,1-1-1 0 0,0 1 0 0 0,0-2 0 0 0,6 7-58 0 0,-4-6-170 0 0,10 9 1191 0 0,-18-21-956 0 0,0-1 1 0 0,0 0 0 0 0,0 0-1 0 0,0 0 1 0 0,-1 0 0 0 0,1 0-1 0 0,0-1 1 0 0,0 1-66 0 0,3-5 10 0 0,-1 1-1 0 0,0-1 1 0 0,0 0-1 0 0,0 0 1 0 0,-1 0 0 0 0,1-1-1 0 0,-1-1-9 0 0,2-2 6 0 0,8-18-6 0 0,-2-1 0 0 0,-1 0 0 0 0,0-3 0 0 0,-8 27 18 0 0,0-1-1 0 0,1 1 0 0 0,0 0 1 0 0,0 0-1 0 0,0 0 0 0 0,1 0 1 0 0,-1 0-1 0 0,1 1 0 0 0,3-3-17 0 0,-6 6 16 0 0,0 0-1 0 0,0 0 0 0 0,0 0 0 0 0,0 0 0 0 0,0 1 0 0 0,0-1 0 0 0,0 0 0 0 0,1 1 0 0 0,-1-1 0 0 0,0 1 0 0 0,0-1 0 0 0,0 1 0 0 0,1 0 0 0 0,-1-1 1 0 0,0 1-1 0 0,0 0 0 0 0,1 0 0 0 0,-1 0 0 0 0,0 0 0 0 0,1 0 0 0 0,-1 0 0 0 0,0 0 0 0 0,0 1 0 0 0,1-1 0 0 0,-1 0 0 0 0,0 1 0 0 0,0-1 0 0 0,1 1-15 0 0,1 0 132 0 0,0 1-1 0 0,0-1 0 0 0,0 1 1 0 0,0 0-1 0 0,0 0 0 0 0,0 0 1 0 0,-1 1-1 0 0,1-1 0 0 0,0 2-131 0 0,5 5 118 0 0,-1 0 0 0 0,0 1 0 0 0,-1 0 0 0 0,0 1-1 0 0,0 0 1 0 0,-1 0 0 0 0,0 0-118 0 0,7 22 779 0 0,4 26-779 0 0,-1-7 87 0 0,-8-37-279 0 0,-5-12-2404 0 0,-2-3 598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8.466"/>
    </inkml:context>
    <inkml:brush xml:id="br0">
      <inkml:brushProperty name="width" value="0.05" units="cm"/>
      <inkml:brushProperty name="height" value="0.05" units="cm"/>
    </inkml:brush>
  </inkml:definitions>
  <inkml:trace contextRef="#ctx0" brushRef="#br0">160 184 10136 0 0,'3'-8'283'0'0,"1"-1"0"0"0,-2 1 1 0 0,1 0-1 0 0,-1-2-283 0 0,-1 6 93 0 0,-1 0 1 0 0,1 0-1 0 0,-1 0 0 0 0,0 0 1 0 0,-1 0-1 0 0,1 0 0 0 0,-1 0 1 0 0,1 0-1 0 0,-1 0 0 0 0,-1 0-93 0 0,0-4 283 0 0,0 2 0 0 0,-1-1 0 0 0,-1 0-1 0 0,1 0 1 0 0,-1 1 0 0 0,0 0 0 0 0,0 0-1 0 0,-1 0 1 0 0,0 0-283 0 0,3 3 116 0 0,-1 0 0 0 0,0 1 0 0 0,0-1 1 0 0,0 1-1 0 0,0-1 0 0 0,0 1 0 0 0,0 0 0 0 0,-1 0 0 0 0,1 1 0 0 0,-1-1 0 0 0,0 1 0 0 0,1-1 0 0 0,-1 1 0 0 0,0 0 1 0 0,0 0-1 0 0,0 1 0 0 0,1-1 0 0 0,-2 1-116 0 0,2 0 35 0 0,1 1 0 0 0,-1 0 0 0 0,1-1 0 0 0,0 1 0 0 0,0 0 0 0 0,-1 0 0 0 0,1 0 0 0 0,0 0 0 0 0,0 0 0 0 0,0 1 0 0 0,0-1 0 0 0,0 1 0 0 0,0-1 0 0 0,0 1 0 0 0,1 0 0 0 0,-1 0 0 0 0,1-1 0 0 0,-1 1 0 0 0,1 0 0 0 0,-2 3-35 0 0,0 0-5 0 0,-1 1 0 0 0,1 1 0 0 0,0-1-1 0 0,1 0 1 0 0,-1 1 0 0 0,0 5 5 0 0,1-5 119 0 0,1 0-1 0 0,0 0 0 0 0,0 0 1 0 0,0 1-1 0 0,1-1 1 0 0,0 0-1 0 0,1 1 1 0 0,0-1-1 0 0,0 0 1 0 0,0 0-1 0 0,1 0 0 0 0,2 4-118 0 0,-3-4 7 0 0,2-1 0 0 0,-1 0-1 0 0,1 0 1 0 0,0 0 0 0 0,0 0-1 0 0,0-1 1 0 0,1 1 0 0 0,0-1-1 0 0,0 0 1 0 0,1 0 0 0 0,-1 0-1 0 0,4 2-6 0 0,3 3-32 0 0,-1-2 0 0 0,1 1 0 0 0,1-1 0 0 0,-1-1 0 0 0,1 0 0 0 0,1-1 0 0 0,5 2 32 0 0,-11-5 1 0 0,0 1-1 0 0,0-1 0 0 0,0 1 0 0 0,-1 0 0 0 0,0 0 0 0 0,0 1 0 0 0,2 2 0 0 0,-6-5 0 0 0,0-1-1 0 0,0 1 1 0 0,0 0-1 0 0,-1 0 1 0 0,1 0-1 0 0,-1 1 1 0 0,1-1-1 0 0,-1 0 1 0 0,0 0-1 0 0,0 1 1 0 0,0-1-1 0 0,0 1 1 0 0,0-1-1 0 0,0 1 1 0 0,-1-1-1 0 0,1 1 1 0 0,-1 0-1 0 0,0-1 1 0 0,0 1-1 0 0,0 0 1 0 0,0-1-1 0 0,0 1 1 0 0,-1 0 0 0 0,0 0-3 0 0,0 1 1 0 0,0 0-1 0 0,0-1 1 0 0,-1 1 0 0 0,1-1-1 0 0,-1 1 1 0 0,0-1-1 0 0,0 0 1 0 0,0 0 0 0 0,-1 0-1 0 0,1 0 1 0 0,-1 0-1 0 0,1 0 1 0 0,-1-1-1 0 0,0 1 1 0 0,0-1 0 0 0,0 0-1 0 0,-1 0 1 0 0,1 0-1 0 0,0 0 1 0 0,-1 0-1 0 0,-3 0 3 0 0,-6 6 30 0 0,12-7-121 0 0,0-1 1 0 0,-1 1-1 0 0,1 0 0 0 0,0-1 1 0 0,0 1-1 0 0,0 0 0 0 0,-1-1 0 0 0,1 0 1 0 0,0 1-1 0 0,-1-1 0 0 0,1 0 1 0 0,0 1-1 0 0,-1-1 91 0 0,0 0-1266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8.294"/>
    </inkml:context>
    <inkml:brush xml:id="br0">
      <inkml:brushProperty name="width" value="0.1" units="cm"/>
      <inkml:brushProperty name="height" value="0.1" units="cm"/>
      <inkml:brushProperty name="color" value="#D76761"/>
    </inkml:brush>
  </inkml:definitions>
  <inkml:trace contextRef="#ctx0" brushRef="#br0">0 104 9360 0 0,'0'0'429'0'0,"0"0"-13"0"0,2-1-269 0 0,10-9 252 0 0,52-41 2934 0 0,-56 45-2978 0 0,1 1 0 0 0,0 0 1 0 0,0 0-1 0 0,0 1 0 0 0,0 1 1 0 0,1 0-1 0 0,0 0 0 0 0,7-1-355 0 0,-8 3 247 0 0,1 0 0 0 0,-1 0 1 0 0,1 1-1 0 0,0 0 0 0 0,-1 1 0 0 0,1 0 0 0 0,-1 0 0 0 0,5 2-247 0 0,-12-2 26 0 0,0 0-1 0 0,0 0 0 0 0,1 1 1 0 0,-1-1-1 0 0,0 1 0 0 0,-1-1 1 0 0,1 1-1 0 0,0 0 0 0 0,0-1 1 0 0,-1 1-1 0 0,1 0 0 0 0,-1 0-25 0 0,17 26 279 0 0,-14-21-214 0 0,-1-1 1 0 0,0 1-1 0 0,0 1 0 0 0,0-1 1 0 0,-1 0-1 0 0,0 1 0 0 0,0 6-65 0 0,-1-8 27 0 0,-1 1-1 0 0,1-1 1 0 0,-2 0-1 0 0,1 1 1 0 0,-1-1-1 0 0,0 0 1 0 0,0 1-1 0 0,-1-1 1 0 0,1 0-1 0 0,-1 0 1 0 0,-1 0-1 0 0,1 0 1 0 0,-1-1-1 0 0,0 1 1 0 0,-1-1-1 0 0,-1 3-26 0 0,-2 2 0 0 0,0-1 0 0 0,-1 0 0 0 0,-1 0 0 0 0,-1 1 0 0 0,5-6 0 0 0,1-1 0 0 0,-1 1 0 0 0,0-1 0 0 0,0 0 0 0 0,0-1 0 0 0,-1 1 0 0 0,1-1 0 0 0,0 0 0 0 0,-4 1 0 0 0,4-2 24 0 0,0 0 0 0 0,0 0 0 0 0,0 0-1 0 0,-5 0-23 0 0,8-1-161 0 0,1 0-1 0 0,-1 0 0 0 0,1 0 1 0 0,-1-1-1 0 0,0 1 0 0 0,1 0 1 0 0,-1-1-1 0 0,1 1 0 0 0,-1-1 1 0 0,1 0-1 0 0,0 1 0 0 0,-1-1 1 0 0,1 0-1 0 0,-1 0 0 0 0,1 0 1 0 0,0 0-1 0 0,-1 0 162 0 0,2 0-1306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8.895"/>
    </inkml:context>
    <inkml:brush xml:id="br0">
      <inkml:brushProperty name="width" value="0.05" units="cm"/>
      <inkml:brushProperty name="height" value="0.05" units="cm"/>
    </inkml:brush>
  </inkml:definitions>
  <inkml:trace contextRef="#ctx0" brushRef="#br0">1 1 13824 0 0,'2'5'166'0'0,"1"0"0"0"0,-1 0 0 0 0,0 1 0 0 0,0-1 1 0 0,-1 1-1 0 0,0 0 0 0 0,0-1 0 0 0,0 1 1 0 0,0 5-167 0 0,0 14 508 0 0,2-1 0 0 0,0 1-1 0 0,2-1 1 0 0,6 19-508 0 0,-5-10 0 0 0,-4-25 0 0 0,-1 0 0 0 0,1 0 0 0 0,0 0 0 0 0,1 0 0 0 0,2 5 0 0 0,6 10 0 0 0,-3-20 0 0 0,-6-2 8 0 0,-1-1-1 0 0,1 0 1 0 0,0 0-1 0 0,0 0 1 0 0,0 0-1 0 0,-1 0 1 0 0,1 0-1 0 0,0-1 1 0 0,-1 1-1 0 0,1-1 1 0 0,0 1-1 0 0,0-1 1 0 0,-1 1-1 0 0,1-1 0 0 0,-1 0 1 0 0,1 0-1 0 0,0 0-7 0 0,1-1 56 0 0,0-1-1 0 0,0 0 0 0 0,0 0 0 0 0,0-1 0 0 0,2-2-55 0 0,10-12 13 0 0,-7 10-110 0 0,-1-1-1 0 0,0 0 0 0 0,0-1 98 0 0,-2 3-7 0 0,0 0 0 0 0,0 0 0 0 0,1 0 0 0 0,0 1 0 0 0,0 0-1 0 0,3-2 8 0 0,-6 6 0 0 0,-1 0 0 0 0,0 0 0 0 0,1 1 0 0 0,-1-1 0 0 0,1 1 0 0 0,-1 0 0 0 0,1-1 0 0 0,0 1 0 0 0,0 0 0 0 0,-1 1 0 0 0,1-1 0 0 0,0 0 0 0 0,0 1 0 0 0,0 0 0 0 0,0-1 0 0 0,0 1 0 0 0,0 1 0 0 0,0-1 0 0 0,0 0 0 0 0,-1 1 0 0 0,1-1 0 0 0,0 1 0 0 0,0 0 0 0 0,0 0 0 0 0,-1 0 0 0 0,1 0 0 0 0,2 1 0 0 0,7 6 61 0 0,-1-1 0 0 0,0 1 0 0 0,0 1 0 0 0,-1 0-1 0 0,0 1 1 0 0,-1 0 0 0 0,6 8-61 0 0,-14-17-8 0 0,0 0 1 0 0,0-1-1 0 0,0 1 0 0 0,0 0 1 0 0,0-1-1 0 0,0 1 0 0 0,0 0 1 0 0,0-1-1 0 0,0 1 0 0 0,0-1 1 0 0,0 0-1 0 0,0 1 0 0 0,0-1 1 0 0,0 0-1 0 0,0 0 1 0 0,0 1-1 0 0,0-1 0 0 0,0 0 1 0 0,1 0-1 0 0,-1 0 0 0 0,0 0 1 0 0,0-1-1 0 0,0 1 0 0 0,0 0 1 0 0,0 0-1 0 0,1-1 8 0 0,2-3 2 0 0,0-1 0 0 0,-1 1 1 0 0,1-1-1 0 0,-1 0 0 0 0,0 0 0 0 0,0 0 0 0 0,0 0 0 0 0,-1-1 1 0 0,1 1-1 0 0,-1-1 0 0 0,-1 0 0 0 0,1 0 0 0 0,-1 0-2 0 0,1-41 139 0 0,-2 35-155 0 0,0 0 0 0 0,1-1 0 0 0,0 0 16 0 0,1 3 38 0 0,-2 0 0 0 0,1 0 1 0 0,-1 1-1 0 0,-1-3-38 0 0,0-11-4818 0 0,1 13-806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29.357"/>
    </inkml:context>
    <inkml:brush xml:id="br0">
      <inkml:brushProperty name="width" value="0.05" units="cm"/>
      <inkml:brushProperty name="height" value="0.05" units="cm"/>
    </inkml:brush>
  </inkml:definitions>
  <inkml:trace contextRef="#ctx0" brushRef="#br0">169 382 14280 0 0,'0'1'1102'0'0,"1"1"-1084"0"0,-1-1 0 0 0,-1 1 0 0 0,1 0 1 0 0,0 0-1 0 0,0-1 0 0 0,-1 1 0 0 0,1 0 0 0 0,-1-1 0 0 0,1 1 0 0 0,-1-1 0 0 0,0 1 0 0 0,1 0 0 0 0,-1-1 0 0 0,0 1 0 0 0,0-1 1 0 0,0 0-1 0 0,0 1 0 0 0,-1-1 0 0 0,1 1-18 0 0,-2 0-43 0 0,0 0 1 0 0,0 0-1 0 0,0-1 1 0 0,0 1 0 0 0,0-1-1 0 0,0 1 1 0 0,-2-1 42 0 0,-7 4 223 0 0,9-3-184 0 0,0-1 1 0 0,0 1-1 0 0,0-1 1 0 0,0 0-1 0 0,0-1 1 0 0,0 1 0 0 0,0 0-1 0 0,0-1 1 0 0,-1 0-1 0 0,1 1 1 0 0,0-1 0 0 0,0-1-1 0 0,0 1 1 0 0,0 0-1 0 0,0-1 1 0 0,-1 1-1 0 0,1-1 1 0 0,0 0 0 0 0,0 0-1 0 0,0 0 1 0 0,1-1-1 0 0,-1 1 1 0 0,0-1 0 0 0,0 1-1 0 0,1-1 1 0 0,-1 0-1 0 0,1 0 1 0 0,-1 0 0 0 0,1-1-40 0 0,-1 0 5 0 0,0-1 0 0 0,0 0 1 0 0,0 1-1 0 0,1-1 1 0 0,-1 0-1 0 0,1 0 1 0 0,0-1-1 0 0,0 1 1 0 0,1 0-1 0 0,-1-1 1 0 0,1 1-1 0 0,0-1 1 0 0,0 1-1 0 0,0-1 1 0 0,1 0-1 0 0,0 1 1 0 0,0-1-1 0 0,0 0 0 0 0,1-2-5 0 0,0 0 28 0 0,0 1-1 0 0,1-1 0 0 0,0 1 0 0 0,0-1 0 0 0,1 1 1 0 0,0 0-1 0 0,0 0 0 0 0,0 0 0 0 0,1 0-27 0 0,-3 3 12 0 0,1 1 1 0 0,0-1-1 0 0,0 0 0 0 0,1 1 1 0 0,-1-1-1 0 0,0 1 0 0 0,1 0 1 0 0,0 0-1 0 0,-1 0 0 0 0,1 0 1 0 0,0 0-1 0 0,0 1 0 0 0,0-1 1 0 0,0 1-1 0 0,0 0 0 0 0,0 0 1 0 0,1 0-1 0 0,1-1-12 0 0,-2 2 1 0 0,-1 0 0 0 0,1 0 0 0 0,0 1 0 0 0,-1-1 0 0 0,1 1 0 0 0,-1-1 0 0 0,1 1 1 0 0,-1 0-1 0 0,1 0 0 0 0,-1 0 0 0 0,1 0 0 0 0,-1 0 0 0 0,0 0 0 0 0,1 1-1 0 0,30 24-3 0 0,-27-20 4 0 0,21 23 3 0 0,-25-25-27 0 0,1 0 0 0 0,0-1 0 0 0,0 1 0 0 0,0-1 0 0 0,1 1-1 0 0,-1-1 1 0 0,1 0 0 0 0,0 0 0 0 0,0-1 0 0 0,0 1 0 0 0,0-1-1 0 0,0 0 1 0 0,2 1 23 0 0,-3-2 27 0 0,0 0-1 0 0,1 0 1 0 0,-1-1-1 0 0,1 1 1 0 0,-1-1-1 0 0,1 0 1 0 0,-1 0-1 0 0,1 0 1 0 0,-1 0-1 0 0,1-1 1 0 0,-1 1 0 0 0,2-1-27 0 0,-3 0-2 0 0,0 0 1 0 0,0 0 0 0 0,0 0 0 0 0,0 0 0 0 0,0 0 0 0 0,0 0 0 0 0,0-1 0 0 0,0 1 0 0 0,0-1-1 0 0,0 1 1 0 0,-1-1 0 0 0,1 0 0 0 0,-1 1 0 0 0,1-1 0 0 0,-1 0 0 0 0,0 0 0 0 0,0 0 0 0 0,0 0-1 0 0,0-1 2 0 0,23-41 981 0 0,-13 22 269 0 0,0 1-1 0 0,2-10-1249 0 0,0 6 580 0 0,-10 19-575 0 0,0 1 1 0 0,0 0 0 0 0,-1-1 0 0 0,0 0-1 0 0,2-5-5 0 0,-3 3 0 0 0,0 2 0 0 0,1 0 0 0 0,-1 0 0 0 0,1 1 0 0 0,0-1 0 0 0,1-1 0 0 0,25-63-2793 0 0,-16 49 1770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30.071"/>
    </inkml:context>
    <inkml:brush xml:id="br0">
      <inkml:brushProperty name="width" value="0.05" units="cm"/>
      <inkml:brushProperty name="height" value="0.05" units="cm"/>
    </inkml:brush>
  </inkml:definitions>
  <inkml:trace contextRef="#ctx0" brushRef="#br0">360 714 11976 0 0,'0'0'266'0'0,"-11"11"668"0"0,9-8-851 0 0,1 0-72 0 0,-1-1 1 0 0,1 1 0 0 0,-1-1-1 0 0,0 0 1 0 0,0 0 0 0 0,0 1-1 0 0,0-1-11 0 0,2-2 50 0 0,-1 0-1 0 0,1 1 0 0 0,-1-1 1 0 0,1 0-1 0 0,-1 1 0 0 0,0-1 1 0 0,1 0-1 0 0,-1 0 0 0 0,1 0 1 0 0,-1 1-1 0 0,1-1 0 0 0,-1 0 0 0 0,0 0 1 0 0,1 0-1 0 0,-1 0 0 0 0,1 0 1 0 0,-1 0-1 0 0,0 0 0 0 0,1 0 1 0 0,-1 0-1 0 0,1 0 0 0 0,-1-1 1 0 0,0 1-1 0 0,1 0 0 0 0,-1 0 0 0 0,1-1 1 0 0,-1 1-1 0 0,1 0 0 0 0,-1-1 1 0 0,1 1-1 0 0,-1 0 0 0 0,1-1 1 0 0,-1 1-1 0 0,1-1 0 0 0,-1 1 1 0 0,1-1-50 0 0,-5-5 347 0 0,0-1 1 0 0,1 1 0 0 0,-1-1 0 0 0,2 0 0 0 0,-1 0-1 0 0,1-1 1 0 0,0 1 0 0 0,0-1 0 0 0,1 1 0 0 0,0-3-348 0 0,-7-18 477 0 0,4 11-228 0 0,0-1 0 0 0,1 0 0 0 0,1 0-1 0 0,1-4-248 0 0,-5-74 731 0 0,6 76-611 0 0,1-31 607 0 0,3-24-727 0 0,1-20 522 0 0,-4 71-307 0 0,0 0 1 0 0,2-1-1 0 0,1 1 0 0 0,1 0 1 0 0,1 0-1 0 0,2-1-215 0 0,1 3 1 0 0,-3 8 728 0 0,-12 30-302 0 0,-5 8-267 0 0,9-18-70 0 0,0-1 1 0 0,0 1 0 0 0,0 0 0 0 0,1 0-1 0 0,0 0 1 0 0,0 3-91 0 0,-2 6-45 0 0,0-1-1 0 0,-1 0 1 0 0,-1 0 0 0 0,0 0-1 0 0,0-1 1 0 0,-6 7 45 0 0,0 1-200 0 0,-8 23 200 0 0,-43 105-194 0 0,12-61-344 0 0,11-16-3307 0 0,28-54-3585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31.437"/>
    </inkml:context>
    <inkml:brush xml:id="br0">
      <inkml:brushProperty name="width" value="0.05" units="cm"/>
      <inkml:brushProperty name="height" value="0.05" units="cm"/>
    </inkml:brush>
  </inkml:definitions>
  <inkml:trace contextRef="#ctx0" brushRef="#br0">76 691 6912 0 0,'0'0'528'0'0,"0"0"-51"0"0,0 0 1052 0 0,-4-5 2626 0 0,-2-6-3135 0 0,1 0-1 0 0,0 0 1 0 0,0 0-1 0 0,2 0 1 0 0,-2-7-1020 0 0,-11-62 701 0 0,13 64-351 0 0,-7-46-113 0 0,3-1-1 0 0,0-50-236 0 0,9 83 0 0 0,0 0 0 0 0,2 1 0 0 0,2-1 0 0 0,0 1 0 0 0,10-26 0 0 0,-14 51 8 0 0,0-1 0 0 0,0 1 0 0 0,0 0 0 0 0,0 0-1 0 0,0 0 1 0 0,1 0 0 0 0,0 0 0 0 0,0 0 0 0 0,0 1 0 0 0,0-1-1 0 0,0 1 1 0 0,1 0 0 0 0,0 0 0 0 0,-1 0 0 0 0,1 1 0 0 0,0-1-1 0 0,1 1 1 0 0,-1 0 0 0 0,0 0 0 0 0,0 0 0 0 0,1 1-1 0 0,-1-1 1 0 0,1 1 0 0 0,0 0 0 0 0,-1 1 0 0 0,1-1 0 0 0,0 1-1 0 0,-1 0 1 0 0,1 0 0 0 0,0 0 0 0 0,-1 1 0 0 0,1 0-1 0 0,0-1 1 0 0,-1 2 0 0 0,1-1 0 0 0,-1 0 0 0 0,2 2-8 0 0,2 0 75 0 0,1 1 0 0 0,-1 1 0 0 0,1-1 1 0 0,-2 2-1 0 0,1-1 0 0 0,0 1 0 0 0,-1 0 0 0 0,0 0 1 0 0,-1 1-1 0 0,1 0 0 0 0,-1 0 0 0 0,3 6-75 0 0,-3-5 61 0 0,3 5 59 0 0,0 0 0 0 0,0 1-1 0 0,-1 1 1 0 0,2 7-120 0 0,11 24 139 0 0,-7-14-43 0 0,-2 0 0 0 0,3 12-96 0 0,-7-16 13 0 0,71 225 199 0 0,-57-179-328 0 0,-17-54-42 0 0,1 0 0 0 0,0-1 0 0 0,1 0 0 0 0,2 0 0 0 0,3 6 158 0 0,-12-24-1019 0 0,0-1-48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31.790"/>
    </inkml:context>
    <inkml:brush xml:id="br0">
      <inkml:brushProperty name="width" value="0.05" units="cm"/>
      <inkml:brushProperty name="height" value="0.05" units="cm"/>
    </inkml:brush>
  </inkml:definitions>
  <inkml:trace contextRef="#ctx0" brushRef="#br0">252 0 16959 0 0,'9'15'778'0'0,"-7"-12"-20"0"0,-2-2-732 0 0,-1 0-1 0 0,0 0 1 0 0,1 1-1 0 0,-1-1 0 0 0,1 0 1 0 0,0 0-1 0 0,-1 1 0 0 0,1-1 1 0 0,0 0-1 0 0,0 0 0 0 0,0 2-25 0 0,-1-1 25 0 0,1 0 52 0 0,-1 0 1 0 0,0 0-1 0 0,0-1 0 0 0,0 1 0 0 0,0 0 0 0 0,0 0 0 0 0,-1-1 0 0 0,1 1 0 0 0,-1-1 0 0 0,1 1 0 0 0,-1-1 0 0 0,1 1 0 0 0,-1-1 0 0 0,0 0 0 0 0,1 0 1 0 0,-2 1-78 0 0,-35 18 1010 0 0,29-16-806 0 0,-7 3 94 0 0,0-1 0 0 0,0-1 0 0 0,-15 3-298 0 0,-27 9-1190 0 0,23-6-1387 0 0,19-5 1234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32.119"/>
    </inkml:context>
    <inkml:brush xml:id="br0">
      <inkml:brushProperty name="width" value="0.05" units="cm"/>
      <inkml:brushProperty name="height" value="0.05" units="cm"/>
    </inkml:brush>
  </inkml:definitions>
  <inkml:trace contextRef="#ctx0" brushRef="#br0">1 0 10592 0 0,'7'4'164'0'0,"-1"0"1"0"0,1 1 0 0 0,-1 0-1 0 0,0 0 1 0 0,0 0 0 0 0,0 1-1 0 0,-1 0 1 0 0,0 0 0 0 0,0 0-1 0 0,0 1 1 0 0,-1 0 0 0 0,3 5-165 0 0,37 82 5447 0 0,25 83-5447 0 0,-57-163-16 0 0,-8-20-58 0 0,2-3 47 0 0,0 0 0 0 0,-1-1 1 0 0,0 1-1 0 0,1-5 27 0 0,0-4 34 0 0,15-45 59 0 0,-4 19-223 0 0,-7 18 69 0 0,-5 13 81 0 0,0 0 0 0 0,0 0-1 0 0,1 0 1 0 0,1 1 0 0 0,5-8-20 0 0,-12 20 10 0 0,1-1 0 0 0,-1 0 0 0 0,1 1 0 0 0,0-1 0 0 0,-1 1 0 0 0,1-1 1 0 0,0 1-1 0 0,-1-1 0 0 0,1 1 0 0 0,0 0 0 0 0,0-1 0 0 0,0 1 0 0 0,-1 0 0 0 0,1-1 0 0 0,0 1 1 0 0,0 0-1 0 0,0 0 0 0 0,0 0 0 0 0,-1 0 0 0 0,1 0 0 0 0,1 0-10 0 0,0 0 32 0 0,1 0 0 0 0,-1 1 0 0 0,0 0 1 0 0,1-1-1 0 0,-1 1 0 0 0,0 0 0 0 0,0 0 0 0 0,1 0-32 0 0,5 4 116 0 0,0 0 1 0 0,0 0-1 0 0,5 5-116 0 0,-13-10 0 0 0,9 9 79 0 0,0 1-1 0 0,0 0 0 0 0,-1 0 0 0 0,-1 0 0 0 0,1 1 0 0 0,-2 0 1 0 0,1 1-1 0 0,-1 0-78 0 0,1 9 213 0 0,-6-17-182 0 0,0-1-1 0 0,0 0 1 0 0,0 1-1 0 0,0-1 1 0 0,1 0-1 0 0,-1 1 0 0 0,1-1-30 0 0,7 12 102 0 0,-8-12-196 0 0,0-1-1 0 0,0 1 1 0 0,0-1-1 0 0,1 1 1 0 0,-1-1-1 0 0,1 1 1 0 0,0-1-1 0 0,0 0 1 0 0,0 0-1 0 0,0 0 1 0 0,0 0-1 0 0,0 0 95 0 0,0-1-1800 0 0,-2-1-4371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32.484"/>
    </inkml:context>
    <inkml:brush xml:id="br0">
      <inkml:brushProperty name="width" value="0.05" units="cm"/>
      <inkml:brushProperty name="height" value="0.05" units="cm"/>
    </inkml:brush>
  </inkml:definitions>
  <inkml:trace contextRef="#ctx0" brushRef="#br0">112 10 8288 0 0,'0'0'638'0'0,"0"0"-227"0"0,0 0 581 0 0,0 0 301 0 0,-8-3 2201 0 0,3 1-3091 0 0,-1 1 0 0 0,1 0 0 0 0,0 0 0 0 0,0 0 0 0 0,-1 1 0 0 0,-1 0-403 0 0,5 0 41 0 0,0 1 1 0 0,0-1-1 0 0,-1 1 0 0 0,1 0 1 0 0,0 0-1 0 0,0 0 0 0 0,0 0 1 0 0,1 0-1 0 0,-1 1 0 0 0,0-1 0 0 0,0 0 1 0 0,1 1-1 0 0,-1 0 0 0 0,0 0-41 0 0,-19 27 128 0 0,17-23-73 0 0,2-3-44 0 0,1-1 0 0 0,0 1 0 0 0,-1-1-1 0 0,1 1 1 0 0,1 0 0 0 0,-1 0 0 0 0,0 0-1 0 0,1-1 1 0 0,-1 1 0 0 0,1 0 0 0 0,0 0-1 0 0,0 0 1 0 0,0 0 0 0 0,0 0 0 0 0,1 0-1 0 0,-1 0 1 0 0,1-1 0 0 0,-1 1 0 0 0,1 0-1 0 0,0 0 1 0 0,0 0 0 0 0,1-1-1 0 0,-1 1 1 0 0,0-1 0 0 0,1 1 0 0 0,0-1-1 0 0,-1 0 1 0 0,1 1 0 0 0,0-1 0 0 0,0 0-1 0 0,0 0 1 0 0,0 0 0 0 0,1 0 0 0 0,-1-1-1 0 0,1 1 1 0 0,1 0-11 0 0,9 6 15 0 0,5 1-17 0 0,-8-4-6 0 0,-1 0 0 0 0,1 0 0 0 0,-1 1 0 0 0,-1 0 0 0 0,1 1 0 0 0,-1 0 0 0 0,0 0 0 0 0,-1 1 0 0 0,2 1 8 0 0,-7-7 2 0 0,0 0 0 0 0,0 0 1 0 0,0 0-1 0 0,-1 1 0 0 0,1-1 0 0 0,-1 0 0 0 0,0 1 0 0 0,1-1 0 0 0,-1 1 0 0 0,0-1 0 0 0,-1 1 0 0 0,1-1 0 0 0,0 1 0 0 0,-1 0 0 0 0,1-1 0 0 0,-1 1 0 0 0,0 0 0 0 0,0-1 0 0 0,0 1 0 0 0,0 0 0 0 0,0 0 0 0 0,-1-1 0 0 0,1 1 0 0 0,-1 0-2 0 0,-1 3 25 0 0,-1 0 0 0 0,0 0 0 0 0,0 0 0 0 0,-1-1 0 0 0,1 1 0 0 0,-1-1 0 0 0,-4 5-25 0 0,7-9 0 0 0,1 0 0 0 0,0-1 0 0 0,-1 1 0 0 0,1 0 0 0 0,0-1 0 0 0,-1 1 0 0 0,1-1 0 0 0,-1 1 0 0 0,1-1 0 0 0,-1 1 0 0 0,1-1 0 0 0,-1 1 0 0 0,1-1 0 0 0,-1 0 0 0 0,1 1 0 0 0,-1-1 0 0 0,1 0 0 0 0,-1 1 0 0 0,0-1 0 0 0,1 0 0 0 0,-1 0 0 0 0,0 0 0 0 0,1 0 0 0 0,-1 1 0 0 0,0-1 0 0 0,1 0 0 0 0,-1 0 0 0 0,0 0-66 0 0,0 0-1 0 0,0 0 1 0 0,0 0-1 0 0,1 0 0 0 0,-1 0 1 0 0,0 0-1 0 0,0 0 1 0 0,0 0-1 0 0,0 0 1 0 0,1-1-1 0 0,-1 1 0 0 0,0 0 1 0 0,0-1-1 0 0,0 1 1 0 0,1 0-1 0 0,-1-1 0 0 0,0 1 67 0 0,0-1-660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32.896"/>
    </inkml:context>
    <inkml:brush xml:id="br0">
      <inkml:brushProperty name="width" value="0.05" units="cm"/>
      <inkml:brushProperty name="height" value="0.05" units="cm"/>
    </inkml:brush>
  </inkml:definitions>
  <inkml:trace contextRef="#ctx0" brushRef="#br0">0 127 5064 0 0,'1'2'389'0'0,"8"20"1482"0"0,-1 1-1 0 0,-1 1 1 0 0,-1-1 0 0 0,-1 3-1871 0 0,1-8 411 0 0,3 4-241 0 0,-8-20-159 0 0,0 1-9 0 0,9 6-4 0 0,-1-5 2 0 0,-7-2 0 0 0,3-1 0 0 0,10-4 0 0 0,-3-1 123 0 0,-10 3-97 0 0,1 0 0 0 0,0 0 0 0 0,-1 0 0 0 0,1 0 0 0 0,0 0 0 0 0,-1 1 1 0 0,1-1-1 0 0,0 1-26 0 0,9-3-93 0 0,9 0-87 0 0,-20 3 185 0 0,0 0-1 0 0,0 1 1 0 0,0-1-1 0 0,0 0 1 0 0,0 0 0 0 0,0 1-1 0 0,0-1 1 0 0,0 0-1 0 0,0 1 1 0 0,-1-1 0 0 0,1 1-1 0 0,0 0 1 0 0,0-1-1 0 0,0 1 1 0 0,-1-1 0 0 0,1 1-1 0 0,0 0 1 0 0,-1 0-1 0 0,1-1 1 0 0,-1 1 0 0 0,1 0-5 0 0,5 8 127 0 0,1-1 1 0 0,0-1 0 0 0,3 4-128 0 0,15 16 269 0 0,-3-1 142 0 0,8 11 466 0 0,-24-30-581 0 0,1 1 0 0 0,-1-1 0 0 0,1 0 1 0 0,8 5-297 0 0,-10-8 126 0 0,-4-3-96 0 0,0 0-1 0 0,0 0 1 0 0,0 0-1 0 0,0-1 1 0 0,0 1-1 0 0,0 0 1 0 0,0-1-1 0 0,0 1 1 0 0,0-1-1 0 0,1 1 1 0 0,-1-1-1 0 0,0 1 1 0 0,0-1-1 0 0,0 0 1 0 0,1 0-1 0 0,-1 0 1 0 0,0 0-1 0 0,0 0 1 0 0,1 0-1 0 0,-1 0 1 0 0,0 0-1 0 0,0 0 1 0 0,1 0-30 0 0,0-1 29 0 0,-1 0 1 0 0,1 0-1 0 0,0 0 1 0 0,-1 0 0 0 0,1 0-1 0 0,-1 0 1 0 0,1 0 0 0 0,-1-1-1 0 0,0 1 1 0 0,1 0 0 0 0,-1-1-1 0 0,0 1 1 0 0,0-1-1 0 0,0 0-29 0 0,3-4 42 0 0,0-2 0 0 0,-1 1 0 0 0,0 0 0 0 0,0 0 0 0 0,0-1-1 0 0,0-5-41 0 0,-1-6 68 0 0,0 1-1 0 0,-1-1 1 0 0,-1 1-1 0 0,-1 0 1 0 0,-1-1-1 0 0,0 1 1 0 0,-2-1-68 0 0,-1-18 119 0 0,-1-3 119 0 0,-4-9-238 0 0,4 23-457 0 0,1 0 0 0 0,1-1 0 0 0,0-21 457 0 0,4 47-811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33.405"/>
    </inkml:context>
    <inkml:brush xml:id="br0">
      <inkml:brushProperty name="width" value="0.05" units="cm"/>
      <inkml:brushProperty name="height" value="0.05" units="cm"/>
    </inkml:brush>
  </inkml:definitions>
  <inkml:trace contextRef="#ctx0" brushRef="#br0">191 409 10592 0 0,'3'3'167'0'0,"-1"-1"-102"0"0,-1-1-1 0 0,1 1 1 0 0,-1 0 0 0 0,1 0-1 0 0,-1 0 1 0 0,1 0-1 0 0,-1 0 1 0 0,0 0-1 0 0,0 0 1 0 0,0 0-1 0 0,-1 1 1 0 0,1-1 0 0 0,0 0-1 0 0,-1 0 1 0 0,1 1-65 0 0,3 15 208 0 0,-3-16-65 0 0,0 1 0 0 0,-1-1 1 0 0,1 0-1 0 0,-1 1 0 0 0,1-1 0 0 0,-1 0 0 0 0,0 1 0 0 0,0-1 0 0 0,0 0 0 0 0,0 1 1 0 0,0-1-1 0 0,0 0 0 0 0,-1 1 0 0 0,1-1 0 0 0,-1 0 0 0 0,0 1 0 0 0,0-1 0 0 0,0 0 1 0 0,0 2-144 0 0,-1-1 121 0 0,-1 0 0 0 0,1 0 1 0 0,-1 0-1 0 0,1 0 1 0 0,-1-1-1 0 0,0 1 0 0 0,0-1 1 0 0,0 0-1 0 0,0 1 0 0 0,-1-1 1 0 0,1-1-1 0 0,-1 1 1 0 0,1 0-1 0 0,-1-1 0 0 0,1 0 1 0 0,-1 0-1 0 0,0 0-121 0 0,-3 1 19 0 0,0-1 0 0 0,-1 0 0 0 0,1 0 0 0 0,-1 0 0 0 0,1-1 0 0 0,-1 0 0 0 0,1-1 0 0 0,-4 0-19 0 0,7 0 26 0 0,0 1-1 0 0,0-1 0 0 0,0 0 0 0 0,1 0 0 0 0,-1 0 1 0 0,0-1-1 0 0,0 1 0 0 0,1-1 0 0 0,-1 0 0 0 0,0 0 0 0 0,1 0 1 0 0,0-1-1 0 0,0 1 0 0 0,0-1 0 0 0,0 0 0 0 0,0 1 1 0 0,0-1-1 0 0,0-1 0 0 0,1 1 0 0 0,0 0 0 0 0,0-1 0 0 0,0 1 1 0 0,0-1-1 0 0,0 1 0 0 0,1-1 0 0 0,-2-4-25 0 0,1-6 41 0 0,0 0 0 0 0,1 0-1 0 0,1 0 1 0 0,0 0 0 0 0,0 0-1 0 0,2-1 1 0 0,0 1 0 0 0,0 0 0 0 0,1 1-1 0 0,1-1 1 0 0,1 0 0 0 0,0 1-1 0 0,2-4-40 0 0,-3 9 27 0 0,0 0 0 0 0,1 0-1 0 0,-1 0 1 0 0,2 1-1 0 0,-1 0 1 0 0,1 0 0 0 0,5-4-27 0 0,-9 8 10 0 0,1 1 0 0 0,0 0 0 0 0,0-1 0 0 0,0 1 0 0 0,0 1 1 0 0,0-1-1 0 0,0 0 0 0 0,0 1 0 0 0,0 0 0 0 0,1-1 1 0 0,-1 1-1 0 0,1 0 0 0 0,-1 1 0 0 0,1-1 0 0 0,-1 1 0 0 0,1-1 1 0 0,-1 1-1 0 0,1 0 0 0 0,-1 1 0 0 0,1-1 0 0 0,0 1-10 0 0,-2-1 7 0 0,5 1 34 0 0,1 1-1 0 0,-1 0 1 0 0,0 0-1 0 0,7 3-40 0 0,-12-4 7 0 0,0 0 0 0 0,0 0 0 0 0,0 1 0 0 0,0-1 0 0 0,0 1 0 0 0,0-1 0 0 0,0 1 0 0 0,-1 0 0 0 0,1-1 0 0 0,-1 1 0 0 0,1 0 0 0 0,-1 0 0 0 0,0 0 0 0 0,1 0 0 0 0,-1 0 0 0 0,0 1 0 0 0,0 0-7 0 0,8 21-243 0 0,-5-14-247 0 0,0-1 1 0 0,-1 1 0 0 0,0 0-1 0 0,0 1 1 0 0,0 8 489 0 0,-1-7-1690 0 0,1 0-1 0 0,0 0 1 0 0,1-1 0 0 0,0 1-1 0 0,6 10 1691 0 0,-5-10-1617 0 0,-2-5 1261 0 0,0-1 0 0 0,1 0 0 0 0,0-1 0 0 0,0 1 0 0 0,0-1 0 0 0,1 0 0 0 0,0 0 0 0 0,0 0 0 0 0,3 2 356 0 0,12 9 4559 0 0,22 12-4559 0 0,-40-27 362 0 0,0 0-130 0 0,-1 0-1 0 0,1 0 1 0 0,0 0-1 0 0,0 0 1 0 0,-1-1-1 0 0,1 1 1 0 0,0-1-1 0 0,0 1 1 0 0,0-1-1 0 0,0 0 1 0 0,0 1 0 0 0,0-1-1 0 0,0 0 1 0 0,0 0-1 0 0,0-1 1 0 0,0 1-1 0 0,0 0 1 0 0,-1-1-1 0 0,1 1 1 0 0,0-1-1 0 0,0 1 1 0 0,0-1-1 0 0,0 0 1 0 0,-1 0-1 0 0,1 0-231 0 0,1-1 207 0 0,-1 1 0 0 0,1-1 0 0 0,-1 0 0 0 0,0 0-1 0 0,1-1 1 0 0,-1 1 0 0 0,0 0 0 0 0,-1-1 0 0 0,1 1-1 0 0,0-1 1 0 0,-1 1 0 0 0,1-1 0 0 0,-1 0 0 0 0,0 0-1 0 0,0 0 1 0 0,0 0-207 0 0,4-19 671 0 0,-1-2 0 0 0,-1 1 0 0 0,-1 0 0 0 0,-1-1 0 0 0,-2-14-671 0 0,1 6 594 0 0,1 1 1 0 0,4-23-595 0 0,-2 32 170 0 0,-2 14-92 0 0,0 0 0 0 0,0 1 0 0 0,1 0-1 0 0,1-5-77 0 0,5-12 199 0 0,2 1-1 0 0,5-11-198 0 0,8-2-1816 0 0,-17 29 179 0 0,0 1 1 0 0,0 0 0 0 0,0 0-1 0 0,1 0 1637 0 0,6-3-5986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9:33.879"/>
    </inkml:context>
    <inkml:brush xml:id="br0">
      <inkml:brushProperty name="width" value="0.05" units="cm"/>
      <inkml:brushProperty name="height" value="0.05" units="cm"/>
    </inkml:brush>
  </inkml:definitions>
  <inkml:trace contextRef="#ctx0" brushRef="#br0">0 211 9760 0 0,'12'-4'281'0'0,"-9"3"-216"0"0,-1 0-1 0 0,1 1 1 0 0,-1-1 0 0 0,1 0-1 0 0,-1 0 1 0 0,0-1-1 0 0,1 1 1 0 0,-1 0-1 0 0,0-1 1 0 0,0 0-1 0 0,0 1 1 0 0,1-2-65 0 0,16-16 1772 0 0,-15 17-1282 0 0,-1-1 0 0 0,0 0 0 0 0,0-1 0 0 0,0 1 0 0 0,0-1 0 0 0,0 1 0 0 0,0-2-490 0 0,0 1 141 0 0,0 0-1 0 0,0 0 0 0 0,1 1 1 0 0,-1-1-1 0 0,1 1 1 0 0,0 0-1 0 0,0 0 0 0 0,2-1-140 0 0,-2 1 114 0 0,1-1 0 0 0,-1 1 0 0 0,1-1-1 0 0,-1 0 1 0 0,1-2-114 0 0,3-4 147 0 0,0 1 1 0 0,0 0-1 0 0,1 0 0 0 0,0 1 0 0 0,1 0-147 0 0,-4 3 87 0 0,1 0-1 0 0,0 1 1 0 0,-1-1-1 0 0,2 1 0 0 0,-1 1 1 0 0,3-2-87 0 0,-8 4 34 0 0,0 1-1 0 0,-1-1 1 0 0,1 1 0 0 0,0-1-1 0 0,0 1 1 0 0,-1 0 0 0 0,1-1-1 0 0,0 1 1 0 0,0 0 0 0 0,0 0-1 0 0,0 0 1 0 0,-1 1 0 0 0,1-1-1 0 0,0 0 1 0 0,0 1 0 0 0,-1-1 0 0 0,1 1-1 0 0,0-1 1 0 0,-1 1 0 0 0,1 0-1 0 0,0 0 1 0 0,-1 0 0 0 0,1 0-1 0 0,-1 0 1 0 0,1 0 0 0 0,-1 0-1 0 0,0 0 1 0 0,1 1 0 0 0,-1-1-1 0 0,1 2-33 0 0,3 4 103 0 0,-1 1-1 0 0,0 0 0 0 0,0 0 0 0 0,0 1 0 0 0,-1-1 0 0 0,0 1 0 0 0,-1 0 0 0 0,0-1 1 0 0,1 8-103 0 0,-2-1 50 0 0,1 0 1 0 0,-2 0 0 0 0,0 0 0 0 0,0 0 0 0 0,-3 9-51 0 0,-25 125 11 0 0,3-19-12 0 0,11-60-3 0 0,8-45 67 0 0,1 1 0 0 0,2-1 0 0 0,0 1 0 0 0,2 2-63 0 0,1-20 14 0 0,2 36 315 0 0,-2-41-305 0 0,1 0-1 0 0,0 1 0 0 0,0-1 1 0 0,0 0-1 0 0,0 0 0 0 0,0 0 1 0 0,1 0-1 0 0,-1 0 0 0 0,1-1 0 0 0,0 1 1 0 0,0 0-1 0 0,0-1-23 0 0,3 5 43 0 0,-3-5-33 0 0,0 0 0 0 0,-1 0 0 0 0,1 0 1 0 0,0-1-1 0 0,0 1 0 0 0,1 0 1 0 0,-1-1-1 0 0,0 0 0 0 0,0 1 0 0 0,2 0-10 0 0,1 0-5 0 0,-4-1 12 0 0,1 0 0 0 0,-1 0 0 0 0,1 0 0 0 0,0-1 0 0 0,0 1 0 0 0,-1-1 0 0 0,1 1 0 0 0,0-1 0 0 0,0 1 0 0 0,0-1 0 0 0,0 0-7 0 0,7 2 0 0 0,0 0 0 0 0,0 0 0 0 0,4 3 0 0 0,-10-5 0 0 0,2 1-224 0 0,0 0-1 0 0,-1 0 1 0 0,1-1-1 0 0,0 0 1 0 0,-1 0-1 0 0,1 0 1 0 0,0-1-1 0 0,0 1 1 0 0,0-1 224 0 0,-2 0-614 0 0,13-3-6487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8.927"/>
    </inkml:context>
    <inkml:brush xml:id="br0">
      <inkml:brushProperty name="width" value="0.1" units="cm"/>
      <inkml:brushProperty name="height" value="0.1" units="cm"/>
      <inkml:brushProperty name="color" value="#D76761"/>
    </inkml:brush>
  </inkml:definitions>
  <inkml:trace contextRef="#ctx0" brushRef="#br0">223 249 7368 0 0,'-1'2'280'0'0,"-1"1"-1"0"0,0-1 1 0 0,0 0 0 0 0,0 0-1 0 0,0 0 1 0 0,-1 0 0 0 0,1 0 0 0 0,0-1-1 0 0,-1 1 1 0 0,1-1 0 0 0,-1 1 0 0 0,0-1-1 0 0,1 0 1 0 0,-1 0 0 0 0,0 0-1 0 0,0 0 1 0 0,1-1 0 0 0,-1 1 0 0 0,0-1-1 0 0,0 0 1 0 0,-3 0-280 0 0,-3 0 458 0 0,0 0 1 0 0,0-1-1 0 0,0 0 0 0 0,0 0 0 0 0,0-1 1 0 0,-5-2-459 0 0,10 2 129 0 0,-1 0 1 0 0,0 0 0 0 0,1 0-1 0 0,-1-1 1 0 0,1 0 0 0 0,0 1-1 0 0,-1-1 1 0 0,1-1-1 0 0,1 1 1 0 0,-1-1 0 0 0,0 0-1 0 0,1 1 1 0 0,0-1 0 0 0,-2-4-130 0 0,-1-1 73 0 0,0-1 1 0 0,1 0-1 0 0,1 0 1 0 0,0 0-1 0 0,0-1 0 0 0,0-4-73 0 0,3 11 14 0 0,0 0 0 0 0,1-1 0 0 0,0 1 0 0 0,0 0 0 0 0,0-1 0 0 0,0 1 0 0 0,1 0 0 0 0,0-1-1 0 0,0 1 1 0 0,0 0 0 0 0,1-2-14 0 0,3-20 199 0 0,-4 24-182 0 0,-1-1 0 0 0,1 1-1 0 0,0 0 1 0 0,0 0-1 0 0,0 0 1 0 0,0 0 0 0 0,0-1-1 0 0,0 1 1 0 0,0 1-1 0 0,0-1 1 0 0,1 0 0 0 0,-1 0-1 0 0,1 0 1 0 0,0 1-1 0 0,-1-1 1 0 0,1 1-1 0 0,2-2-16 0 0,3-2 22 0 0,1 1-1 0 0,0 0 1 0 0,8-3-22 0 0,-13 5 16 0 0,1 0 1 0 0,0 1 0 0 0,0 0 1 0 0,0 0-1 0 0,0 0 0 0 0,0 0 0 0 0,2 1-17 0 0,-4-1 14 0 0,0 1 1 0 0,-1 0-1 0 0,1 0 1 0 0,0 0-1 0 0,0 0 1 0 0,-1 1-1 0 0,1-1 1 0 0,0 0-1 0 0,-1 1 1 0 0,1-1-1 0 0,0 1 1 0 0,-1 0-1 0 0,1-1 1 0 0,-1 1-1 0 0,2 1-14 0 0,-3-2 4 0 0,1 1-1 0 0,-1 0 1 0 0,1 0 0 0 0,-1-1 0 0 0,1 1-1 0 0,-1 0 1 0 0,0 0 0 0 0,1 0-1 0 0,-1 0 1 0 0,0 0 0 0 0,1-1-1 0 0,-1 1 1 0 0,0 0 0 0 0,0 0-1 0 0,0 0 1 0 0,0 1-4 0 0,0 17-13 0 0,-1-12-2 0 0,2 9-209 0 0,0-12-48 0 0,-1-1 1 0 0,0 0-1 0 0,0 1 1 0 0,0-1-1 0 0,0 0 1 0 0,0 1-1 0 0,-1-1 1 0 0,0 3 271 0 0,-1 2-4197 0 0,4-2-1291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38.358"/>
    </inkml:context>
    <inkml:brush xml:id="br0">
      <inkml:brushProperty name="width" value="0.05" units="cm"/>
      <inkml:brushProperty name="height" value="0.05" units="cm"/>
    </inkml:brush>
  </inkml:definitions>
  <inkml:trace contextRef="#ctx0" brushRef="#br0">32 43 10656 0 0,'0'0'488'0'0,"0"0"-12"0"0,-4-14-196 0 0,3 12 33 0 0,-2-2 322 0 0,0 0 0 0 0,0 0 0 0 0,0 0 0 0 0,0 1 0 0 0,-1-1 1 0 0,1 1-636 0 0,2 3 865 0 0,1 0-7 0 0,0 0-50 0 0,0 0-28 0 0,0 2-4 0 0,-2 9-237 0 0,1 0 0 0 0,0 0 0 0 0,1 0 0 0 0,0 1 0 0 0,1-1 0 0 0,1 0 0 0 0,0 0 0 0 0,1 6-539 0 0,8 23 1485 0 0,12 27-1485 0 0,-8-23 330 0 0,-14-41-322 0 0,33 104 120 0 0,17 87-128 0 0,-28-69-3209 0 0,-15-89 1979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38.689"/>
    </inkml:context>
    <inkml:brush xml:id="br0">
      <inkml:brushProperty name="width" value="0.05" units="cm"/>
      <inkml:brushProperty name="height" value="0.05" units="cm"/>
    </inkml:brush>
  </inkml:definitions>
  <inkml:trace contextRef="#ctx0" brushRef="#br0">1377 2 15408 0 0,'0'0'704'0'0,"0"0"-15"0"0,-1 0-445 0 0,-26-1-227 0 0,13 0 470 0 0,1 1 0 0 0,-1 1 0 0 0,-5 0-487 0 0,-98 14 2569 0 0,-96 16-754 0 0,132-16-1694 0 0,-164 33 270 0 0,162-29-291 0 0,-71 28-100 0 0,50-11-263 0 0,-68 26-1762 0 0,94-27-1836 0 0,37-18-2629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39.246"/>
    </inkml:context>
    <inkml:brush xml:id="br0">
      <inkml:brushProperty name="width" value="0.05" units="cm"/>
      <inkml:brushProperty name="height" value="0.05" units="cm"/>
    </inkml:brush>
  </inkml:definitions>
  <inkml:trace contextRef="#ctx0" brushRef="#br0">13 44 5984 0 0,'-1'-2'149'0'0,"-1"0"0"0"0,1 0 1 0 0,0 0-1 0 0,0 0 0 0 0,-1 0 1 0 0,1-1-1 0 0,1 1 0 0 0,-1 0 1 0 0,0-1-1 0 0,0 1 0 0 0,1-1 1 0 0,-1-1-150 0 0,2 3 350 0 0,-1 0 0 0 0,1 0-1 0 0,-1 0 1 0 0,1 0 0 0 0,-1 0 0 0 0,1 0 0 0 0,0 0 0 0 0,-1 1 0 0 0,1-1 0 0 0,0 0 0 0 0,0 0-350 0 0,1 0 7686 0 0,0 7-7139 0 0,-1 0-1 0 0,1 1 1 0 0,-1-1-1 0 0,0 1 1 0 0,-1 4-547 0 0,4 17 873 0 0,17 111 2241 0 0,-3 20-3114 0 0,-3-12 88 0 0,-12-110-88 0 0,-1 9 0 0 0,2 35 0 0 0,31 155 0 0 0,-30-211 0 0 0,-2-8 0 0 0,0 0 0 0 0,1-1 0 0 0,1 0 0 0 0,0 0 0 0 0,5 10 0 0 0,-9-25-7 0 0,-1 0 0 0 0,1 0 0 0 0,-1 0 0 0 0,1 0 0 0 0,0 0 0 0 0,0 0 0 0 0,-1 0 0 0 0,1 0 0 0 0,0 0 0 0 0,0 0 0 0 0,0-1 0 0 0,0 1 0 0 0,0 0 0 0 0,0-1 0 0 0,0 1 0 0 0,0-1 0 0 0,0 1 0 0 0,0-1-1 0 0,0 1 1 0 0,0-1 0 0 0,0 0 0 0 0,0 1 0 0 0,0-1 0 0 0,1 0 0 0 0,-1 0 0 0 0,0 0 0 0 0,0 0 0 0 0,0 0 0 0 0,0 0 0 0 0,1 0 0 0 0,-1 0 0 0 0,0 0 0 0 0,0-1 0 0 0,0 1 0 0 0,0-1 0 0 0,0 1 0 0 0,0 0 0 0 0,0-1 0 0 0,0 0 0 0 0,0 1 0 0 0,0-1 0 0 0,0 0 7 0 0,3-1-61 0 0,0-1 1 0 0,0 0 0 0 0,0 0 0 0 0,-1-1 0 0 0,0 1 0 0 0,1-1-1 0 0,-1 0 1 0 0,-1 0 0 0 0,1 0 0 0 0,0-1 60 0 0,19-33-411 0 0,-3 5-491 0 0,7-17 902 0 0,-14 22-528 0 0,2 1 0 0 0,11-16 528 0 0,-23 40-5 0 0,0 0-1 0 0,1 0 1 0 0,-1 1 0 0 0,0-1 0 0 0,1 1 0 0 0,0 0 0 0 0,-1 0 0 0 0,1 0 0 0 0,0 0-1 0 0,0 0 1 0 0,1 0 5 0 0,-3 2 0 0 0,0-1 1 0 0,0 1-1 0 0,0-1 0 0 0,0 1 0 0 0,0 0 0 0 0,0-1 0 0 0,0 1 0 0 0,0 0 0 0 0,0 0 0 0 0,1 0 0 0 0,-1 0 0 0 0,0 0 0 0 0,0 0 1 0 0,0 0-1 0 0,0 0 0 0 0,0 1 0 0 0,0-1 0 0 0,1 0 0 0 0,-1 1 0 0 0,0-1 0 0 0,0 0 0 0 0,0 1 0 0 0,0 0 0 0 0,0-1 0 0 0,0 1 1 0 0,0 0-1 0 0,-1-1 0 0 0,1 1 0 0 0,0 0 0 0 0,0 0 0 0 0,0 0 0 0 0,-1-1 0 0 0,1 1 0 0 0,0 0 0 0 0,-1 0 0 0 0,1 1 0 0 0,7 12 52 0 0,-1 0-1 0 0,0 1 0 0 0,-1 0 0 0 0,0 0 0 0 0,-1 1-51 0 0,-2-5 16 0 0,2 1 0 0 0,-1-2 0 0 0,2 1-1 0 0,3 6-15 0 0,3 5 1 0 0,-7-10 5 0 0,2-1 1 0 0,-1-1-1 0 0,1 1 0 0 0,2 0-6 0 0,-8-9-34 0 0,1 1 0 0 0,0-1 0 0 0,0 0 0 0 0,0 1 0 0 0,1-1 0 0 0,-1-1 1 0 0,1 1-1 0 0,-1 0 0 0 0,1 0 0 0 0,-1-1 0 0 0,1 0 0 0 0,0 1 0 0 0,0-1 0 0 0,0 0 0 0 0,-1 0 0 0 0,1 0 0 0 0,0-1 0 0 0,0 1 0 0 0,1-1 34 0 0,-3 0-397 0 0,1 0-1 0 0,-1-1 1 0 0,1 1 0 0 0,0 0-1 0 0,-1-1 1 0 0,1 1-1 0 0,-1-1 1 0 0,0 0-1 0 0,1 1 1 0 0,-1-1 0 0 0,0 0-1 0 0,1 0 398 0 0,1-1-797 0 0,0 1-1312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39.705"/>
    </inkml:context>
    <inkml:brush xml:id="br0">
      <inkml:brushProperty name="width" value="0.05" units="cm"/>
      <inkml:brushProperty name="height" value="0.05" units="cm"/>
    </inkml:brush>
  </inkml:definitions>
  <inkml:trace contextRef="#ctx0" brushRef="#br0">0 144 8640 0 0,'0'-7'780'0'0,"1"1"-640"0"0,5 2 30 0 0,-4 4 633 0 0,-2 0 277 0 0,0 0 52 0 0,0 0-15 0 0,0 0-105 0 0,1 2-48 0 0,7 10-433 0 0,-1 0 0 0 0,0 1 0 0 0,-1 0 0 0 0,-1 0 0 0 0,0 0 0 0 0,0 1 0 0 0,-2 0 0 0 0,1 2-531 0 0,4 17 392 0 0,2-1-1 0 0,1 0 1 0 0,11 18-392 0 0,-20-44 32 0 0,1 0 11 0 0,0 1-1 0 0,0 0 1 0 0,1-1 0 0 0,0 0 0 0 0,4 6-43 0 0,-6-10 2 0 0,-1-1-1 0 0,1 1 1 0 0,-1-1-1 0 0,1 0 1 0 0,0 0-1 0 0,-1 1 1 0 0,1-1 0 0 0,0 0-1 0 0,0 0 1 0 0,0-1-1 0 0,0 1 1 0 0,0 0 0 0 0,0-1-1 0 0,0 1 1 0 0,0-1-1 0 0,0 1 1 0 0,0-1-1 0 0,0 0 1 0 0,0 0 0 0 0,0 0-1 0 0,0 0 1 0 0,0 0-1 0 0,2-1-1 0 0,0 0-9 0 0,1-1-1 0 0,-1 1 1 0 0,0-1-1 0 0,0 0 1 0 0,0 0 0 0 0,0-1-1 0 0,0 1 1 0 0,0-1-1 0 0,-1 0 1 0 0,1 0-1 0 0,-1 0 1 0 0,0 0-1 0 0,0-1 1 0 0,2-1 9 0 0,1-3-16 0 0,-1 1 0 0 0,0-1 1 0 0,0 0-1 0 0,0 0 0 0 0,-1-1 1 0 0,2-5 15 0 0,-1-1-65 0 0,2-1 0 0 0,0 1 1 0 0,0-1-1 0 0,6-6 65 0 0,-13 22-131 0 0,2 0 101 0 0,0 0-1 0 0,0 1 1 0 0,0 0-1 0 0,0-1 1 0 0,0 1-1 0 0,-1 0 1 0 0,1 0-1 0 0,0 0 0 0 0,-1 0 1 0 0,1 0-1 0 0,0 0 1 0 0,-1 0 30 0 0,19 17-135 0 0,-19-18 124 0 0,30 29-69 0 0,26 15 80 0 0,-54-41 7 0 0,0-1-1 0 0,0 0 1 0 0,1 0-1 0 0,-1 0 0 0 0,1-1 1 0 0,-1 1-1 0 0,1-1 1 0 0,-1 0-1 0 0,1 0 1 0 0,0 0-1 0 0,0-1 0 0 0,-1 1 1 0 0,1-1-1 0 0,0 0 1 0 0,0 0-1 0 0,0 0 0 0 0,0 0 1 0 0,-1-1-1 0 0,1 1 1 0 0,0-1-1 0 0,0 0 0 0 0,-1 0 1 0 0,1-1-1 0 0,-1 1 1 0 0,1-1-1 0 0,-1 0 1 0 0,1 0-1 0 0,-1 0 0 0 0,0 0 1 0 0,0 0-1 0 0,0-1 1 0 0,0 1-1 0 0,-1-1 0 0 0,1 0 1 0 0,-1 0-1 0 0,1 0 1 0 0,-1 0-7 0 0,2-4 4 0 0,0 1 1 0 0,-1-1-1 0 0,0 0 0 0 0,0 0 1 0 0,0 0-1 0 0,-1 0 1 0 0,0 0-1 0 0,0-1 1 0 0,-1 1-1 0 0,0-1 1 0 0,0 1-1 0 0,-1-1 0 0 0,0 1 1 0 0,0-1-1 0 0,-2-3-4 0 0,1-17 30 0 0,1 20-27 0 0,-1 0 0 0 0,1-1 1 0 0,-1 1-1 0 0,-1 0 0 0 0,0-1 0 0 0,0 1 0 0 0,0 0 0 0 0,-1 0 0 0 0,0 0 0 0 0,-1 1 0 0 0,-2-6-3 0 0,-32-35 2 0 0,13 17-17 0 0,17 21-151 0 0,6 8-244 0 0,0 0 0 0 0,0 0 0 0 0,1 0 0 0 0,-1 0 0 0 0,1-1 0 0 0,-1 1 0 0 0,0-1 410 0 0,2 1-2472 0 0,0 2-3278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40.087"/>
    </inkml:context>
    <inkml:brush xml:id="br0">
      <inkml:brushProperty name="width" value="0.05" units="cm"/>
      <inkml:brushProperty name="height" value="0.05" units="cm"/>
    </inkml:brush>
  </inkml:definitions>
  <inkml:trace contextRef="#ctx0" brushRef="#br0">229 23 8752 0 0,'0'0'673'0'0,"0"0"-261"0"0,-2-1 524 0 0,-31-12 3523 0 0,24 11-4004 0 0,-1 0-1 0 0,1 0 1 0 0,-1 1-1 0 0,1 0 1 0 0,-1 1-455 0 0,3 0 73 0 0,0 1 0 0 0,1 0 1 0 0,-1 0-1 0 0,1 1 0 0 0,0-1 0 0 0,-1 1 1 0 0,1 1-1 0 0,0-1 0 0 0,0 1 0 0 0,0 0 1 0 0,1 1-1 0 0,-1-1 0 0 0,1 1 0 0 0,0 0 1 0 0,0 1-1 0 0,-2 1-73 0 0,3-2 45 0 0,1-1-1 0 0,0 0 1 0 0,0 1 0 0 0,1-1 0 0 0,-1 1-1 0 0,1 0 1 0 0,0-1 0 0 0,0 1 0 0 0,0 1 0 0 0,0-1-1 0 0,1 0 1 0 0,0 0 0 0 0,0 1 0 0 0,0-1-1 0 0,0 0 1 0 0,1 1 0 0 0,-1-1 0 0 0,1 1 0 0 0,0-1-1 0 0,0 1 1 0 0,1-1 0 0 0,0 0 0 0 0,-1 1-1 0 0,3 3-44 0 0,0 0 32 0 0,1 1 1 0 0,0-1-1 0 0,0 0 0 0 0,1 0 0 0 0,0-1 0 0 0,0 1 0 0 0,1-1 0 0 0,1 1-32 0 0,14 14 111 0 0,20 15-111 0 0,-20-18 47 0 0,10 6 67 0 0,-24-19-72 0 0,0-1 0 0 0,0 1 0 0 0,0 0 0 0 0,0 1 0 0 0,-1-1 0 0 0,0 1-1 0 0,-1 1 1 0 0,2 2-42 0 0,-1-2 49 0 0,-5-5-38 0 0,1-1 0 0 0,-1 0 0 0 0,1 1 0 0 0,-1-1 0 0 0,0 1 0 0 0,0-1 0 0 0,0 1 0 0 0,0-1 0 0 0,0 1 0 0 0,-1 0 0 0 0,1-1 0 0 0,-1 1 0 0 0,1 0-11 0 0,-1 1 6 0 0,0 1 0 0 0,0-1 0 0 0,-1 0 0 0 0,1 1 0 0 0,-1-1 0 0 0,0 0 0 0 0,0 0 0 0 0,0 0 0 0 0,-1 0 0 0 0,0 0 0 0 0,1 0-1 0 0,-1 0 1 0 0,-1 0 0 0 0,1 0 0 0 0,0-1 0 0 0,-1 0 0 0 0,0 1 0 0 0,0-1 0 0 0,0 0 0 0 0,0 0 0 0 0,0 0 0 0 0,-1-1 0 0 0,1 1 0 0 0,-1-1 0 0 0,0 0-1 0 0,1 0 1 0 0,-3 1-6 0 0,0 0 55 0 0,0-1 0 0 0,0 1 0 0 0,-1-1 0 0 0,1 0 0 0 0,-6 0-55 0 0,10-1-141 0 0,0-1 0 0 0,0 0 0 0 0,0 0 0 0 0,1 0 0 0 0,-1 0 0 0 0,0 0 0 0 0,0 0 0 0 0,1 0 0 0 0,-1-1 0 0 0,0 1 0 0 0,0-1 0 0 0,1 1 1 0 0,-1-1-1 0 0,0 1 0 0 0,1-1 0 0 0,-1 0 0 0 0,1 0 0 0 0,-1 0 0 0 0,1 0 0 0 0,-1 0 0 0 0,1 0 0 0 0,0-1 0 0 0,-1 1 0 0 0,1 0 0 0 0,0-1 141 0 0,-3-3-6478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40.690"/>
    </inkml:context>
    <inkml:brush xml:id="br0">
      <inkml:brushProperty name="width" value="0.05" units="cm"/>
      <inkml:brushProperty name="height" value="0.05" units="cm"/>
    </inkml:brush>
  </inkml:definitions>
  <inkml:trace contextRef="#ctx0" brushRef="#br0">119 638 11312 0 0,'0'0'521'0'0,"0"0"-12"0"0,0 0-327 0 0,-7-1 68 0 0,0 2 0 0 0,0-1 1 0 0,0 1-1 0 0,0 0 1 0 0,0 1-1 0 0,0-1 1 0 0,0 1-1 0 0,-1 1-250 0 0,5-2 108 0 0,0 1 0 0 0,0 0 1 0 0,0-1-1 0 0,1 1 0 0 0,-1 0 0 0 0,0 0 0 0 0,1 1 0 0 0,-1-1 1 0 0,1 0-1 0 0,0 1 0 0 0,-1 0 0 0 0,1-1 0 0 0,1 1 1 0 0,-1 0-1 0 0,0 0 0 0 0,1 0 0 0 0,-1 1-108 0 0,-1 3 43 0 0,1 0-1 0 0,0 0 1 0 0,0 0 0 0 0,1 0-1 0 0,0 0 1 0 0,0 1 0 0 0,1-1-1 0 0,0 0 1 0 0,0 0 0 0 0,1 1-1 0 0,0-1 1 0 0,0 0 0 0 0,0 0-1 0 0,2 4-42 0 0,-1-5 3 0 0,0 0 0 0 0,0 0-1 0 0,1-1 1 0 0,0 1-1 0 0,0-1 1 0 0,0 1 0 0 0,0-1-1 0 0,1 0 1 0 0,0 0-1 0 0,0-1 1 0 0,1 1-1 0 0,-1-1 1 0 0,1 0 0 0 0,0 0-1 0 0,0 0 1 0 0,0-1-1 0 0,2 1-2 0 0,-5-2 3 0 0,1-1-1 0 0,0 0 0 0 0,0 0 1 0 0,0 0-1 0 0,0 0 0 0 0,1 0 1 0 0,-1 0-1 0 0,0-1 0 0 0,0 1 1 0 0,0-1-1 0 0,0 0 0 0 0,1 0 1 0 0,-1-1-1 0 0,0 1 0 0 0,0 0 0 0 0,2-1-2 0 0,-1-1 10 0 0,1 1 0 0 0,-1-1 0 0 0,0 0 0 0 0,0 0 0 0 0,0-1-1 0 0,0 1 1 0 0,0-1 0 0 0,-1 0 0 0 0,1 0 0 0 0,2-2-10 0 0,4-6 14 0 0,-1-1 1 0 0,0 0 0 0 0,0-1 0 0 0,-1 1 0 0 0,-1-2-1 0 0,2-4-14 0 0,-5 9-1 0 0,0 0-1 0 0,-1 0 0 0 0,0-1 0 0 0,-1 1 0 0 0,0-1 1 0 0,0-4 1 0 0,4-61-66 0 0,-4 41 25 0 0,-2 18 38 0 0,-1 0-1 0 0,0 0 0 0 0,-2-5 4 0 0,-1-21 0 0 0,-8-77 57 0 0,-6 0-1 0 0,-10-23-56 0 0,27 138 5 0 0,-13-80 5 0 0,10 67 2 0 0,3 16 84 0 0,1 3 156 0 0,-1 30 391 0 0,0-17-331 0 0,1 0-1 0 0,0 1 1 0 0,2 7-312 0 0,32 179 972 0 0,-23-144-941 0 0,-5-23 12 0 0,6 18-43 0 0,91 307-121 0 0,-89-307-156 0 0,8 24-278 0 0,-2-29-5010 0 0,-9-30-324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41.197"/>
    </inkml:context>
    <inkml:brush xml:id="br0">
      <inkml:brushProperty name="width" value="0.05" units="cm"/>
      <inkml:brushProperty name="height" value="0.05" units="cm"/>
    </inkml:brush>
  </inkml:definitions>
  <inkml:trace contextRef="#ctx0" brushRef="#br0">113 32 9760 0 0,'0'0'222'0'0,"0"0"30"0"0,0-13 290 0 0,-1 12-482 0 0,1 0 1 0 0,0 0-1 0 0,0 0 1 0 0,-1 0-1 0 0,1 0 0 0 0,-1 0 1 0 0,1 0-1 0 0,-1 0 1 0 0,1 1-1 0 0,-1-1 1 0 0,0 0-1 0 0,1 0 1 0 0,-1 1-1 0 0,0-1 1 0 0,0 0-1 0 0,1 1 1 0 0,-1-1-1 0 0,0 1 1 0 0,0-1-1 0 0,0 1 1 0 0,0-1-1 0 0,0 1 0 0 0,0 0 1 0 0,0-1-1 0 0,0 1 1 0 0,0 0-1 0 0,0 0 1 0 0,0 0-1 0 0,0 0 1 0 0,0 0-1 0 0,0 0 1 0 0,0 0-1 0 0,0 0 1 0 0,0 0-61 0 0,-1 0 199 0 0,0 1 0 0 0,0-1 0 0 0,0 1 1 0 0,0-1-1 0 0,1 1 0 0 0,-1 0 0 0 0,0 0 1 0 0,0 0-1 0 0,0 0 0 0 0,1 0 1 0 0,-2 2-200 0 0,-3 4 200 0 0,0 0 0 0 0,1 1 0 0 0,0 0 0 0 0,0 0 0 0 0,1 0 0 0 0,0 0 0 0 0,0 1 0 0 0,1-1 0 0 0,0 1 0 0 0,-1 9-200 0 0,-2 3 214 0 0,3-8-122 0 0,1 0-1 0 0,1 0 1 0 0,0 0 0 0 0,0 0-1 0 0,2 0 1 0 0,-1 0-1 0 0,3 7-91 0 0,-2-14 0 0 0,0 0 0 0 0,0 0 0 0 0,1 0 0 0 0,0-1 0 0 0,1 1 0 0 0,0 0 0 0 0,3 5 0 0 0,-5-11 0 0 0,0 1 0 0 0,0-1 0 0 0,-1 1 0 0 0,1-1 0 0 0,0 1 0 0 0,0-1 0 0 0,0 0 0 0 0,0 1 0 0 0,0-1 0 0 0,-1 0-1 0 0,1 0 1 0 0,0 1 0 0 0,0-1 0 0 0,0 0 0 0 0,0 0 0 0 0,0 0 0 0 0,0 0 0 0 0,0 0 0 0 0,0 0 0 0 0,0-1 0 0 0,0 1 0 0 0,0 0-1 0 0,0 0 1 0 0,-1-1 0 0 0,1 1 0 0 0,0-1 0 0 0,0 1 0 0 0,0-1 0 0 0,0 1 0 0 0,-1-1 0 0 0,1 1 0 0 0,3-3 11 0 0,1 0 0 0 0,-2 0 0 0 0,1-1 1 0 0,0 1-1 0 0,0-2-11 0 0,7-6 7 0 0,-5 5-6 0 0,0-1-1 0 0,1 0 1 0 0,-2 0-1 0 0,1-1 1 0 0,-1 1-1 0 0,-1-1 0 0 0,5-8 0 0 0,0-6 0 0 0,-1 0 0 0 0,-1 0 0 0 0,0-1 0 0 0,-4 10 0 0 0,-2 10 0 0 0,0 0 0 0 0,0 0 0 0 0,0 0 0 0 0,-1 0 0 0 0,1 0 0 0 0,-1-2 0 0 0,-1-5 0 0 0,-2 4 36 0 0,3 5 142 0 0,0 3 24 0 0,0 25 795 0 0,1 1 0 0 0,5 27-997 0 0,0-29 171 0 0,1 1 0 0 0,11 24-171 0 0,-6-16 96 0 0,-9-24-83 0 0,-2-8-14 0 0,0 0 1 0 0,0 1-1 0 0,0-1 0 0 0,1 0 1 0 0,0 0-1 0 0,-1 0 0 0 0,1 0 1 0 0,0 0-1 0 0,0 0 0 0 0,1-1 1 0 0,-1 1-1 0 0,0-1 0 0 0,1 1 1 0 0,-1-1-300 0 0,0 0-1 0 0,0 0 0 0 0,-1 0 0 0 0,1 0 1 0 0,0-1-1 0 0,1 1 0 0 0,-1 0 0 0 0,0-1 1 0 0,0 0-1 0 0,1 0 0 0 0,-1 1 0 0 0,0-1 1 0 0,1-1-1 0 0,-1 1 0 0 0,2 0 301 0 0,0 0-76 0 0,0 0-1524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41.606"/>
    </inkml:context>
    <inkml:brush xml:id="br0">
      <inkml:brushProperty name="width" value="0.05" units="cm"/>
      <inkml:brushProperty name="height" value="0.05" units="cm"/>
    </inkml:brush>
  </inkml:definitions>
  <inkml:trace contextRef="#ctx0" brushRef="#br0">70 58 920 0 0,'1'-1'67'0'0,"8"-14"600"0"0,-7 12 198 0 0,0 0-1 0 0,0 0 0 0 0,0-1 1 0 0,0 1-1 0 0,-1-1 0 0 0,0 1 1 0 0,1-1-1 0 0,-1-2-864 0 0,3-3 1999 0 0,0 13 1942 0 0,-1 9-633 0 0,-3-6-4228 0 0,-1 23 1310 0 0,-2 0-1 0 0,-2 0 1 0 0,-5 21-390 0 0,-6 32 101 0 0,3 3-5 0 0,-3 24 78 0 0,5 4-174 0 0,2-18 65 0 0,-1 32-78 0 0,1 18-783 0 0,6-107 398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42.003"/>
    </inkml:context>
    <inkml:brush xml:id="br0">
      <inkml:brushProperty name="width" value="0.05" units="cm"/>
      <inkml:brushProperty name="height" value="0.05" units="cm"/>
    </inkml:brush>
  </inkml:definitions>
  <inkml:trace contextRef="#ctx0" brushRef="#br0">271 246 6448 0 0,'0'0'297'0'0,"0"0"-9"0"0,0 0 108 0 0,0 0 1151 0 0,0 0 521 0 0,0 0 106 0 0,0 0-178 0 0,0 0-841 0 0,-2 0-366 0 0,-9-5-172 0 0,0 0 1 0 0,1-1-1 0 0,0 0 0 0 0,0-1 0 0 0,-5-4-617 0 0,-48-42 981 0 0,38 30-607 0 0,-38-39 74 0 0,55 53-1088 0 0,0 1 0 0 0,0-1 0 0 0,1-1-1 0 0,1 1 1 0 0,-7-11 640 0 0,12 18-1183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2:00.80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2379 1 11952 0 0,'11'7'258'0'0,"-8"-4"-98"0"0,1 0 0 0 0,0 0 1 0 0,0-1-1 0 0,0 0 1 0 0,0 0-1 0 0,1 0 1 0 0,2 1-161 0 0,-5-3 400 0 0,-2 0 132 0 0,0 0 20 0 0,0 0-12 0 0,0 0-79 0 0,-21-2 762 0 0,4 1-965 0 0,-1 1 0 0 0,0 1 0 0 0,1 1 0 0 0,-1 0 0 0 0,-13 4-258 0 0,-11 1 356 0 0,-209 39 1167 0 0,21 9-1040 0 0,-60 11-225 0 0,179-45-193 0 0,-91 15 46 0 0,-106 9-57 0 0,221-32-33 0 0,-20 2 32 0 0,-33-1-53 0 0,76-10-37 0 0,3 0-121 0 0,0-3 0 0 0,-21-3 158 0 0,9-1-240 0 0,46 2-199 0 0,0 0-1 0 0,1-1 0 0 0,-1-2 0 0 0,-23-6 440 0 0,30 0-2050 0 0,20 10 2026 0 0,0 0 0 0 0,0 0 0 0 0,0 0 0 0 0,0 0 0 0 0,0 0-1 0 0,0 0 1 0 0,1 0 0 0 0,-1 0 0 0 0,0 0 0 0 0,0 0 0 0 0,0 0 0 0 0,0 0 0 0 0,0 0 0 0 0,0 0 0 0 0,0 0 0 0 0,0 0 0 0 0,0 0 0 0 0,0 0 0 0 0,0 0 0 0 0,0 0 0 0 0,0 0 0 0 0,0 0 0 0 0,1 0-1 0 0,-1 0 1 0 0,0 0 0 0 0,0 0 0 0 0,0 0 0 0 0,0-1 0 0 0,0 1 0 0 0,0 0 0 0 0,0 0 0 0 0,0 0 0 0 0,0 0 0 0 0,0 0 0 0 0,0 0 0 0 0,0 0 0 0 0,0 0 0 0 0,0 0 0 0 0,0 0 0 0 0,0 0 0 0 0,0 0-1 0 0,0-1 1 0 0,0 1 0 0 0,0 0 0 0 0,0 0 0 0 0,0 0 0 0 0,0 0 0 0 0,0 0 0 0 0,0 0 0 0 0,0 0 0 0 0,0 0 0 0 0,0 0 0 0 0,0 0 0 0 0,0 0 0 0 0,0 0 0 0 0,0-1 0 0 0,-1 1 0 0 0,1 0-1 0 0,0 0 1 0 0,0 0 0 0 0,0 0 0 0 0,0 0 0 0 0,0 0 0 0 0,0 0 0 0 0,0 0 0 0 0,0 0 0 0 0,0 0 0 0 0,0 0 0 0 0,0 0 0 0 0,0 0 24 0 0,14-11-1747 0 0,5-1-11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9.274"/>
    </inkml:context>
    <inkml:brush xml:id="br0">
      <inkml:brushProperty name="width" value="0.1" units="cm"/>
      <inkml:brushProperty name="height" value="0.1" units="cm"/>
      <inkml:brushProperty name="color" value="#D76761"/>
    </inkml:brush>
  </inkml:definitions>
  <inkml:trace contextRef="#ctx0" brushRef="#br0">0 266 6448 0 0,'3'2'481'0'0,"7"3"-485"0"0,3-4 4123 0 0,-13-1-1945 0 0,0 0-180 0 0,3-8 600 0 0,-2 3-2322 0 0,-1 0 0 0 0,1 0 0 0 0,-1 1 0 0 0,0-1 0 0 0,0 0 0 0 0,-1 1 0 0 0,1-1 0 0 0,-1 0 0 0 0,0 1 0 0 0,-1-2-272 0 0,-2-17 472 0 0,3 7-424 0 0,0-1 0 0 0,1 0 0 0 0,1 0-1 0 0,0 1 1 0 0,1-1 0 0 0,1 0 0 0 0,1 1 0 0 0,1-2-48 0 0,-4 15-145 0 0,0-1 0 0 0,1 1 0 0 0,-1 0 0 0 0,1-1 1 0 0,0 1-1 0 0,1-1 145 0 0,3-5-5467 0 0,-2 3-1002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2:02.94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1279 28 11520 0 0,'0'0'528'0'0,"0"0"-16"0"0,0 0-259 0 0,-5 0 560 0 0,-47 6-174 0 0,-1-2 0 0 0,1-2 1 0 0,-30-5-640 0 0,-126 1 307 0 0,-131-6-86 0 0,45-10-153 0 0,168 12-4611 0 0,59 3-438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2:04.41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1707 0 10104 0 0,'0'0'230'0'0,"0"0"30"0"0,0 0 19 0 0,-2 1-40 0 0,-6 3-211 0 0,0 0 0 0 0,0-1 0 0 0,0 0 0 0 0,-1 0 0 0 0,1-1 0 0 0,-1 0 1 0 0,0 0-29 0 0,-29 7 225 0 0,-49 14 707 0 0,-85 10-932 0 0,57-12 295 0 0,-170 23-254 0 0,-20-10-41 0 0,189-22-2 0 0,-37-1-564 0 0,-63-8 566 0 0,138-4-2945 0 0,5-5-1040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05.743"/>
    </inkml:context>
    <inkml:brush xml:id="br0">
      <inkml:brushProperty name="width" value="0.05" units="cm"/>
      <inkml:brushProperty name="height" value="0.05" units="cm"/>
    </inkml:brush>
  </inkml:definitions>
  <inkml:trace contextRef="#ctx0" brushRef="#br0">271 900 920 0 0,'0'0'287'0'0,"0"0"867"0"0,0 0 382 0 0,-1 0 80 0 0,-13-8 704 0 0,12 7-2149 0 0,1 0 1 0 0,-1-1 0 0 0,0 1 0 0 0,0 0-1 0 0,0 0 1 0 0,0 1 0 0 0,0-1 0 0 0,0 0 0 0 0,0 1-1 0 0,-1-1-171 0 0,-10-2 882 0 0,10 2-723 0 0,0 0 0 0 0,1 1 0 0 0,-1-1 0 0 0,0 1 0 0 0,0 0 0 0 0,0 0 0 0 0,1 0 1 0 0,-1 0-1 0 0,-1 0-159 0 0,-5 1 299 0 0,3 0-77 0 0,0 0 0 0 0,0 0 1 0 0,0 1-1 0 0,1-1 1 0 0,-1 1-1 0 0,0 0 1 0 0,1 1-223 0 0,-9 4 335 0 0,7-4-209 0 0,1 0 1 0 0,-1 1 0 0 0,0 0 0 0 0,1 1 0 0 0,0-1 0 0 0,-4 5-127 0 0,2-1 81 0 0,1 1 0 0 0,0 1 1 0 0,1-1-1 0 0,-1 1 1 0 0,2 0-1 0 0,0 1 1 0 0,0-1-1 0 0,0 1 1 0 0,2 0-1 0 0,-1 0 1 0 0,1 0-1 0 0,1 0 1 0 0,-1 7-82 0 0,1-1 158 0 0,1 0 0 0 0,0 0 0 0 0,2 0 1 0 0,-1 0-1 0 0,2 0 0 0 0,0-1 1 0 0,1 1-1 0 0,5 15-158 0 0,-6-27 73 0 0,0 1-1 0 0,0 0 1 0 0,1 0 0 0 0,0-1-1 0 0,0 1 1 0 0,0-1 0 0 0,1 0 0 0 0,-1 0-1 0 0,1 0 1 0 0,0 0 0 0 0,1-1 0 0 0,-1 0-1 0 0,1 1 1 0 0,3 1-73 0 0,-5-4 17 0 0,0-1 0 0 0,0 1 0 0 0,0-1 0 0 0,0 1 0 0 0,1-1 1 0 0,-1 0-1 0 0,0 0 0 0 0,1-1 0 0 0,-1 1 0 0 0,0-1 0 0 0,1 1 0 0 0,-1-1 0 0 0,1 0 0 0 0,-1 0 0 0 0,1-1 1 0 0,-1 1-1 0 0,0-1 0 0 0,1 0 0 0 0,-1 0 0 0 0,0 0 0 0 0,1 0 0 0 0,-1 0 0 0 0,0-1 0 0 0,0 1 0 0 0,0-1 0 0 0,2-1-17 0 0,8-7 21 0 0,0-1-1 0 0,-1-1 0 0 0,0 0 0 0 0,0 0 0 0 0,-1-1 1 0 0,0-1-21 0 0,-1 1 2 0 0,12-16 20 0 0,-1 0 0 0 0,-1-2 0 0 0,-2 0 0 0 0,-1-1 0 0 0,-2-1 0 0 0,0 0-1 0 0,-3-1 1 0 0,5-20-22 0 0,-4 1 113 0 0,-2-1-1 0 0,-3-1 0 0 0,-2 1 0 0 0,-2-1 0 0 0,-2-17-112 0 0,-6-26 587 0 0,-3-1 0 0 0,-11-33-587 0 0,-5 17 120 0 0,20 99-29 0 0,-1-1 0 0 0,0 1 0 0 0,-1 0 0 0 0,-1 0 0 0 0,-1 1 0 0 0,-7-14-91 0 0,9 24 134 0 0,5 5-134 0 0,0 0 1 0 0,-1-1-1 0 0,1 1 1 0 0,0 0-1 0 0,0 0 1 0 0,-1 0-1 0 0,1 0 1 0 0,0 0-1 0 0,-1 0 1 0 0,1 0-1 0 0,0 0 1 0 0,-1 0-1 0 0,1 0 1 0 0,0 0-1 0 0,0 0 1 0 0,-1 0-1 0 0,1 0 1 0 0,0 0-1 0 0,-1 0 1 0 0,1 0-1 0 0,0 1 1 0 0,0-1-1 0 0,-1 0 1 0 0,1 0 0 0 0,0 0-1 0 0,-1 0 1 0 0,1 0-1 0 0,0 1 1 0 0,0-1-1 0 0,0 0 1 0 0,-1 0-1 0 0,1 1 1 0 0,0-1-1 0 0,0 0 1 0 0,0 0-1 0 0,-1 1 1 0 0,1-1-1 0 0,0 0 1 0 0,0 0-1 0 0,0 1 1 0 0,0-1-1 0 0,0 0 1 0 0,0 1-1 0 0,0-1 1 0 0,0 0-1 0 0,0 1 1 0 0,0-1-1 0 0,0 0 1 0 0,0 0-1 0 0,0 1 1 0 0,0-1-1 0 0,0 1 0 0 0,-1 10 133 0 0,1 1-1 0 0,0 0 1 0 0,0 0-1 0 0,2 0 1 0 0,-1-1-1 0 0,2 1 1 0 0,0 3-133 0 0,4 19 250 0 0,35 199 353 0 0,-17-107-96 0 0,76 390-136 0 0,-53-315-770 0 0,-45-190 280 0 0,1 0-1 0 0,0-1 0 0 0,0 1 1 0 0,4 5 119 0 0,-6-11-309 0 0,1 0 0 0 0,0-1 1 0 0,0 0-1 0 0,0 0 0 0 0,1 0 1 0 0,-1 0-1 0 0,1 0 0 0 0,0 0 1 0 0,0-1-1 0 0,3 2 309 0 0,-5-4-307 0 0,0 0 0 0 0,0-1 0 0 0,1 1-1 0 0,-1 0 1 0 0,0-1 0 0 0,0 0 0 0 0,0 1 0 0 0,1-1 0 0 0,-1 0-1 0 0,0 0 1 0 0,0-1 0 0 0,1 1 0 0 0,-1 0 0 0 0,0-1 0 0 0,0 1-1 0 0,0-1 1 0 0,0 0 0 0 0,0 1 0 0 0,0-1 0 0 0,0 0 0 0 0,1-1 307 0 0,12-7-5212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06.126"/>
    </inkml:context>
    <inkml:brush xml:id="br0">
      <inkml:brushProperty name="width" value="0.05" units="cm"/>
      <inkml:brushProperty name="height" value="0.05" units="cm"/>
    </inkml:brush>
  </inkml:definitions>
  <inkml:trace contextRef="#ctx0" brushRef="#br0">124 238 920 0 0,'3'-26'100'0'0,"0"0"0"0"0,-2-11-100 0 0,-1 24 2228 0 0,-1 1-1 0 0,-1-1 0 0 0,-2-9-2227 0 0,3 19 384 0 0,0 0-1 0 0,0-1 1 0 0,-1 1-1 0 0,1 0 1 0 0,-1 0-1 0 0,0 0 1 0 0,1 0-1 0 0,-2 1 1 0 0,1-1-1 0 0,0 1 1 0 0,-2-2-384 0 0,-14-20 1921 0 0,17 21-1710 0 0,0 1 0 0 0,0 0 0 0 0,-1 0-1 0 0,1 0 1 0 0,-1 0 0 0 0,0 0 0 0 0,0 0 0 0 0,1 0-1 0 0,-1 0 1 0 0,0 1 0 0 0,0-1 0 0 0,-2 0-211 0 0,3 2 83 0 0,0-1 0 0 0,0 1 0 0 0,0 0 1 0 0,0-1-1 0 0,0 1 0 0 0,0 0 0 0 0,0 0 0 0 0,0 0 1 0 0,0 0-1 0 0,0 0 0 0 0,0 0 0 0 0,0 0 0 0 0,0 0 1 0 0,0 1-1 0 0,0-1 0 0 0,0 0 0 0 0,0 0 1 0 0,0 1-1 0 0,0-1 0 0 0,0 1 0 0 0,0-1 0 0 0,0 1 1 0 0,0-1-1 0 0,0 1 0 0 0,0 0 0 0 0,0 0 1 0 0,1-1-1 0 0,-1 1 0 0 0,0 0 0 0 0,1 0 0 0 0,-1 0-83 0 0,-2 2 139 0 0,1 0 0 0 0,0 0-1 0 0,0 0 1 0 0,0 0-1 0 0,0 0 1 0 0,1 1-1 0 0,0-1 1 0 0,-1 0 0 0 0,1 1-1 0 0,0 2-138 0 0,-5 37 802 0 0,3-17-515 0 0,2-12-179 0 0,0 0 0 0 0,0 0-1 0 0,2 0 1 0 0,-1-1 0 0 0,3 7-108 0 0,4 21-57 0 0,3 6 57 0 0,-4-21 31 0 0,17 56-31 0 0,-23-80 0 0 0,1-1 0 0 0,-1 0 0 0 0,1 1 0 0 0,-1-1 0 0 0,1 0 0 0 0,0 0 0 0 0,0 1 0 0 0,-1-1 0 0 0,1 0 0 0 0,0 0 0 0 0,0 0 0 0 0,0 0 0 0 0,0 0 0 0 0,0 0 0 0 0,0-1 0 0 0,1 1 0 0 0,-1 0 0 0 0,0 0 0 0 0,0 0 0 0 0,0-1 0 0 0,0 1 0 0 0,0-1 0 0 0,0 1 0 0 0,0-1 0 0 0,0 1 0 0 0,0-1 0 0 0,0 0 0 0 0,0 1 0 0 0,1-1 0 0 0,-1 0 0 0 0,0 0 0 0 0,1 0 0 0 0,7-4 0 0 0,-7 2 0 0 0,4-2-65 0 0,-1 0-1 0 0,0 0 0 0 0,0-1 0 0 0,-1 1 1 0 0,1-1-1 0 0,-1 0 0 0 0,0 0 1 0 0,-1-1-1 0 0,1 0 0 0 0,-1 1 1 0 0,0-1-1 0 0,0 0 66 0 0,10-18-125 0 0,-7 14 99 0 0,-1-1-1 0 0,-1 0 0 0 0,0-1 1 0 0,0 1-1 0 0,-1-1 1 0 0,0 1-1 0 0,-1-5 27 0 0,1 0 4 0 0,0 1-1 0 0,2 0 0 0 0,4-13-3 0 0,-9 27 20 0 0,0 0 0 0 0,1 1 0 0 0,-1-1-1 0 0,0 0 1 0 0,0 1 0 0 0,1-1 0 0 0,-1 1 0 0 0,0-1 0 0 0,1 1 0 0 0,-1-1 0 0 0,0 1-1 0 0,1-1 1 0 0,-1 1 0 0 0,1-1 0 0 0,-1 1 0 0 0,1-1 0 0 0,-1 1 0 0 0,1 0-1 0 0,-1-1 1 0 0,1 1 0 0 0,-1 0 0 0 0,1-1 0 0 0,0 1 0 0 0,-1 0 0 0 0,1 0-1 0 0,0 0 1 0 0,0-1-20 0 0,0 2 26 0 0,0-1 1 0 0,0 1-1 0 0,-1-1 0 0 0,1 1 0 0 0,0-1 0 0 0,0 1 0 0 0,0 0 1 0 0,0 0-1 0 0,0-1 0 0 0,-1 1 0 0 0,1 0 0 0 0,0 0 0 0 0,-1 0 1 0 0,1-1-1 0 0,-1 1 0 0 0,1 0 0 0 0,-1 0 0 0 0,1 0 0 0 0,-1 1-26 0 0,20 39 362 0 0,7 23-362 0 0,-9-19 246 0 0,7 9-246 0 0,-20-46-3 0 0,1 4-47 0 0,0 0-1 0 0,1-1 1 0 0,1 0 50 0 0,-6-8-32 0 0,0 0 1 0 0,0-1-1 0 0,0 1 1 0 0,1-1-1 0 0,-1 0 1 0 0,1 1-1 0 0,-1-1 1 0 0,1 0-1 0 0,0-1 1 0 0,0 1-1 0 0,0 0 0 0 0,0-1 1 0 0,0 0-1 0 0,1 0 32 0 0,-3 0-174 0 0,0-1-1 0 0,1 0 1 0 0,-1 0-1 0 0,0 0 1 0 0,0 0-1 0 0,0 0 1 0 0,1-1-1 0 0,-1 1 1 0 0,0 0-1 0 0,0 0 1 0 0,0-1-1 0 0,0 1 1 0 0,1-1-1 0 0,-1 1 1 0 0,0-1-1 0 0,0 0 1 0 0,0 1-1 0 0,0-1 1 0 0,0 0-1 0 0,0 0 1 0 0,0 0 174 0 0,3-2-1266 0 0,11-7-5119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06.537"/>
    </inkml:context>
    <inkml:brush xml:id="br0">
      <inkml:brushProperty name="width" value="0.05" units="cm"/>
      <inkml:brushProperty name="height" value="0.05" units="cm"/>
    </inkml:brush>
  </inkml:definitions>
  <inkml:trace contextRef="#ctx0" brushRef="#br0">5 0 13360 0 0,'0'0'298'0'0,"0"0"46"0"0,0 0 24 0 0,0 0-38 0 0,0 2-218 0 0,-5 63 3641 0 0,6-38-2880 0 0,1 0 0 0 0,3 13-873 0 0,-5-37 13 0 0,1 0-1 0 0,-1-1 0 0 0,0 1 1 0 0,1 0-1 0 0,-1 0 0 0 0,1-1 1 0 0,0 1-1 0 0,0-1 0 0 0,0 1 1 0 0,0-1-1 0 0,1 1 1 0 0,-1-1-1 0 0,1 1-12 0 0,2 2 7 0 0,-4-4 19 0 0,1 0-1 0 0,0 1 0 0 0,0-1 1 0 0,0 0-1 0 0,0 0 0 0 0,0 0 0 0 0,0 0 1 0 0,0 0-1 0 0,0 0 0 0 0,0-1 1 0 0,0 1-1 0 0,0 0 0 0 0,0 0 1 0 0,1-1-1 0 0,-1 1 0 0 0,0-1 1 0 0,1 1-1 0 0,-1-1 0 0 0,0 0 0 0 0,1 1 1 0 0,-1-1-1 0 0,0 0 0 0 0,1 0 1 0 0,-1 0-1 0 0,1 0 0 0 0,-1 0 1 0 0,0 0-1 0 0,1 0 0 0 0,-1-1-25 0 0,3 0-41 0 0,0 0-1 0 0,-1 0 0 0 0,1-1 0 0 0,-1 0 1 0 0,1 0-1 0 0,-1 0 0 0 0,0 0 1 0 0,0 0-1 0 0,2-2 42 0 0,3-3-37 0 0,-1 0-1 0 0,1 0 1 0 0,-2-1-1 0 0,1 0 1 0 0,-1 0-1 0 0,0 0 1 0 0,0-1-1 0 0,-1 0 1 0 0,0 0-1 0 0,2-9 38 0 0,-1 7 0 0 0,0 0 0 0 0,0 0 0 0 0,1 1 0 0 0,2-2 0 0 0,-5 7 0 0 0,9-8 0 0 0,-12 12 7 0 0,1 0 0 0 0,-1 1 1 0 0,0-1-1 0 0,0 1 0 0 0,0-1 0 0 0,0 1 0 0 0,1 0 0 0 0,-1 0 0 0 0,0-1 0 0 0,0 1 0 0 0,1 0 0 0 0,-1 0 0 0 0,0 0 0 0 0,0 0 0 0 0,1 0 0 0 0,-1 1 0 0 0,0-1 0 0 0,0 0 0 0 0,1 1 0 0 0,-1-1 0 0 0,0 1 0 0 0,0-1 0 0 0,0 1 0 0 0,0-1 1 0 0,0 1-1 0 0,0 0 0 0 0,0-1 0 0 0,0 1 0 0 0,0 0 0 0 0,1 1-7 0 0,4 3 96 0 0,0 0 0 0 0,0 1 0 0 0,0 0 0 0 0,0 1-96 0 0,8 13 200 0 0,0 1-1 0 0,-1 1 0 0 0,-1 0 0 0 0,-1 0 1 0 0,-2 1-1 0 0,0 1 0 0 0,3 11-199 0 0,-6-14 52 0 0,0 1 0 0 0,-2-1-1 0 0,0 1 1 0 0,-1 0 0 0 0,-1-1 0 0 0,-1 1 0 0 0,-1 0-1 0 0,-1 0 1 0 0,-1 0 0 0 0,-1 0 0 0 0,-1 0 0 0 0,-1-1-1 0 0,-6 16-51 0 0,0-5-23 0 0,-1-1 0 0 0,-13 22 23 0 0,16-36-30 0 0,-1-1-1 0 0,0-1 0 0 0,-1 0 0 0 0,0 0 0 0 0,-12 10 31 0 0,18-20-218 0 0,1-1-1 0 0,-1 0 0 0 0,-1-1 1 0 0,1 1-1 0 0,0-1 0 0 0,-3 1 219 0 0,-20 7-5377 0 0,4-6-1605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1.249"/>
    </inkml:context>
    <inkml:brush xml:id="br0">
      <inkml:brushProperty name="width" value="0.05" units="cm"/>
      <inkml:brushProperty name="height" value="0.05" units="cm"/>
    </inkml:brush>
  </inkml:definitions>
  <inkml:trace contextRef="#ctx0" brushRef="#br0">56 553 8288 0 0,'0'0'638'0'0,"0"0"-227"0"0,0 0 581 0 0,0 0 301 0 0,0 0 62 0 0,0 0-60 0 0,0 0-301 0 0,0 0-128 0 0,0 0-31 0 0,0 0-61 0 0,-3-15 548 0 0,-16-28-266 0 0,9 10-813 0 0,3-2 0 0 0,0 1 1 0 0,3-1-1 0 0,0 0 0 0 0,3 0 0 0 0,0 0 0 0 0,3-5-243 0 0,0 23 1 0 0,1 0 0 0 0,1-1 1 0 0,0 2-1 0 0,1-1 0 0 0,1 0 1 0 0,1 1-1 0 0,0 0 0 0 0,7-10-1 0 0,-12 22-18 0 0,0 1-1 0 0,0-1 1 0 0,1 1 0 0 0,-1-1-1 0 0,1 1 1 0 0,0 0-1 0 0,0 0 1 0 0,0 0-1 0 0,0 1 1 0 0,1-1 0 0 0,-1 1-1 0 0,1 0 1 0 0,-1 0-1 0 0,1 0 1 0 0,0 0 0 0 0,0 0-1 0 0,0 1 1 0 0,1-1 18 0 0,0 1-334 0 0,1 0 1 0 0,-1 1 0 0 0,1-1 0 0 0,-1 1 0 0 0,1 0 0 0 0,-1 0 0 0 0,1 1 0 0 0,-1 0-1 0 0,1 0 1 0 0,-1 0 0 0 0,0 0 0 0 0,1 1 0 0 0,2 1 333 0 0,9 5-6329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1.614"/>
    </inkml:context>
    <inkml:brush xml:id="br0">
      <inkml:brushProperty name="width" value="0.05" units="cm"/>
      <inkml:brushProperty name="height" value="0.05" units="cm"/>
    </inkml:brush>
  </inkml:definitions>
  <inkml:trace contextRef="#ctx0" brushRef="#br0">402 359 12872 0 0,'-7'5'154'0'0,"1"-1"1"0"0,-1 0 0 0 0,0 0-1 0 0,0 0 1 0 0,-1-1 0 0 0,1 0-1 0 0,-1 0 1 0 0,1-1 0 0 0,-4 1-155 0 0,3-1 143 0 0,1 0 0 0 0,-1-1 1 0 0,0 0-1 0 0,0 0 1 0 0,0 0-1 0 0,0-1 1 0 0,0-1-1 0 0,0 1 1 0 0,0-1-1 0 0,0-1 1 0 0,0 1-1 0 0,1-1 1 0 0,-1 0-1 0 0,0-1 1 0 0,0-1-144 0 0,-5-1 103 0 0,0-2 1 0 0,1 0 0 0 0,0 0-1 0 0,0-1 1 0 0,1 0 0 0 0,0-1-1 0 0,0-1 1 0 0,1 1 0 0 0,0-2-1 0 0,1 1 1 0 0,0-2 0 0 0,0 1 0 0 0,2-1-1 0 0,-1 0 1 0 0,2 0 0 0 0,-1-1-1 0 0,2 0 1 0 0,0 0 0 0 0,0-1-1 0 0,1 0 1 0 0,1 1 0 0 0,-2-12-104 0 0,5 22 8 0 0,-2-6 35 0 0,1-1-1 0 0,0 0 0 0 0,1 1 0 0 0,0-1 1 0 0,1-8-43 0 0,0 15 3 0 0,0 0 0 0 0,-1 0 0 0 0,1 1 0 0 0,0-1 0 0 0,0 0 0 0 0,0 1 0 0 0,1-1 0 0 0,-1 1 0 0 0,1-1 0 0 0,-1 1 0 0 0,1 0 0 0 0,0 0 0 0 0,0 0 0 0 0,0 0 0 0 0,0 0 0 0 0,0 0 0 0 0,0 0 0 0 0,0 0 0 0 0,1 1 0 0 0,-1 0 0 0 0,1-1 0 0 0,0 1-3 0 0,4-2 8 0 0,-1 1 0 0 0,0 0 0 0 0,1 1 0 0 0,0 0 0 0 0,-1 0 0 0 0,1 0-1 0 0,0 1 1 0 0,-1 0 0 0 0,1 0 0 0 0,0 0 0 0 0,-1 1 0 0 0,1 0-1 0 0,-1 1 1 0 0,1-1 0 0 0,-1 1 0 0 0,4 2-8 0 0,-1-1 23 0 0,0 1-1 0 0,-1 0 1 0 0,1 0-1 0 0,-1 1 1 0 0,0 0-1 0 0,0 0 1 0 0,-1 1-1 0 0,1 0 1 0 0,-1 1-1 0 0,-1 0 1 0 0,4 3-23 0 0,-8-8 1 0 0,-1 0-1 0 0,0 1 1 0 0,0-1 0 0 0,1 0 0 0 0,-1 1 0 0 0,0-1 0 0 0,-1 1-1 0 0,1-1 1 0 0,0 1 0 0 0,-1-1 0 0 0,0 1 0 0 0,1-1 0 0 0,-1 1-1 0 0,0 0 0 0 0,-1 7 0 0 0,1-1-1 0 0,-2 0 1 0 0,0 4 0 0 0,-2 8 0 0 0,3-12-123 0 0,-1 0 0 0 0,0 0 0 0 0,-1-1 0 0 0,0 1 0 0 0,-1 0 123 0 0,-3 8-853 0 0,3 0 65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2.010"/>
    </inkml:context>
    <inkml:brush xml:id="br0">
      <inkml:brushProperty name="width" value="0.05" units="cm"/>
      <inkml:brushProperty name="height" value="0.05" units="cm"/>
    </inkml:brush>
  </inkml:definitions>
  <inkml:trace contextRef="#ctx0" brushRef="#br0">1 15 9672 0 0,'1'-1'748'0'0,"17"-9"450"0"0,-8 6 1634 0 0,-9 4-2068 0 0,-1 0-85 0 0,0 0-21 0 0,0 0-54 0 0,0 0-218 0 0,0 0-98 0 0,1 1-245 0 0,-1 0 1 0 0,1 0 0 0 0,-1 0-1 0 0,1 0 1 0 0,-1-1 0 0 0,0 1-1 0 0,0 0 1 0 0,1 0 0 0 0,-1 0-1 0 0,0 0 1 0 0,0 0 0 0 0,0 0-1 0 0,0 0 1 0 0,0 0-1 0 0,0 0-43 0 0,-10 44 360 0 0,5-13-220 0 0,4-28-117 0 0,0 0-1 0 0,1-1 0 0 0,-1 1 0 0 0,1 0 0 0 0,0-1 0 0 0,0 1 0 0 0,0 0 0 0 0,1-1 0 0 0,-1 1 0 0 0,1 0-22 0 0,11 38 233 0 0,-11-38-207 0 0,7 14 54 0 0,0 0 0 0 0,1-1 0 0 0,10 15-80 0 0,-4-7 83 0 0,20 29 503 0 0,31 37-586 0 0,10 14 859 0 0,-73-98-806 0 0,1-1 0 0 0,-1 1-1 0 0,0-1 1 0 0,0 1-1 0 0,-1 0 1 0 0,0 0 0 0 0,0 0-1 0 0,0 0 1 0 0,-1 1-1 0 0,0-1 1 0 0,-1 3-53 0 0,1-7 8 0 0,-1 1 0 0 0,0-1 0 0 0,-1 0 0 0 0,1 0-1 0 0,0 0 1 0 0,-1 0 0 0 0,0 0 0 0 0,0 0 0 0 0,0 0 0 0 0,0 0 0 0 0,0 0 0 0 0,0 0 0 0 0,-1 0 0 0 0,0-1-1 0 0,1 1 1 0 0,-1-1 0 0 0,0 1 0 0 0,0-1 0 0 0,0 1 0 0 0,-1-1 0 0 0,1 0 0 0 0,0 0 0 0 0,-1 0 0 0 0,0-1 0 0 0,1 1-1 0 0,-1 0 1 0 0,-1-1-8 0 0,-3 2 1 0 0,0 0 0 0 0,-1 0-1 0 0,1-1 1 0 0,-1 0 0 0 0,0-1-1 0 0,-5 1 0 0 0,11-1-30 0 0,-1-1-1 0 0,0 0 1 0 0,0 0-1 0 0,0 0 1 0 0,1-1-1 0 0,-1 1 1 0 0,0-1-1 0 0,0 1 0 0 0,1-1 1 0 0,-1 0-1 0 0,0 0 1 0 0,1 0-1 0 0,-1-1 1 0 0,1 1-1 0 0,0 0 1 0 0,-1-1-1 0 0,1 0 1 0 0,0 1-1 0 0,0-1 1 0 0,-2-2 30 0 0,0-3-1271 0 0,4 0-412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2.375"/>
    </inkml:context>
    <inkml:brush xml:id="br0">
      <inkml:brushProperty name="width" value="0.05" units="cm"/>
      <inkml:brushProperty name="height" value="0.05" units="cm"/>
    </inkml:brush>
  </inkml:definitions>
  <inkml:trace contextRef="#ctx0" brushRef="#br0">1 1 9672 0 0,'0'0'864'0'0,"0"0"-696"0"0,8 10-168 0 0,-5 0-4264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2.740"/>
    </inkml:context>
    <inkml:brush xml:id="br0">
      <inkml:brushProperty name="width" value="0.05" units="cm"/>
      <inkml:brushProperty name="height" value="0.05" units="cm"/>
    </inkml:brush>
  </inkml:definitions>
  <inkml:trace contextRef="#ctx0" brushRef="#br0">1 0 11456 0 0,'0'0'528'0'0,"7"4"170"0"0,-5-3-696 0 0,0 1 0 0 0,0-1 0 0 0,0 0 1 0 0,0 1-1 0 0,0-1 0 0 0,-1 1 0 0 0,1 0 0 0 0,1 1-2 0 0,7 8 770 0 0,-1-1 11 0 0,0-1-1 0 0,-1 1 1 0 0,0 1 0 0 0,0 0 0 0 0,-1 0-1 0 0,-1 0 1 0 0,3 6-781 0 0,10 26 2053 0 0,5 20-2053 0 0,-16-43 298 0 0,56 189 1044 0 0,-34-105-1159 0 0,20 83-106 0 0,-45-169-74 0 0,-4-13-83 0 0,0 0-1 0 0,0 0 1 0 0,0 0-1 0 0,1-1 1 0 0,0 1-1 0 0,1 2 81 0 0,-2-6-232 0 0,-1-1-145 0 0,-1 0 226 0 0,1-1 0 0 0,-1 0 0 0 0,0 1 0 0 0,1-1 0 0 0,-1 1-1 0 0,1-1 1 0 0,-1 0 0 0 0,1 1 0 0 0,-1-1 0 0 0,1 0 0 0 0,0 0 0 0 0,-1 0 0 0 0,1 1 0 0 0,0-1 0 0 0,0 0 0 0 0,-1 0-1 0 0,1 0 1 0 0,0 0 0 0 0,0 1 0 0 0,0-1 0 0 0,0 0 0 0 0,0 0 151 0 0,0 0-227 0 0,-5-37-2802 0 0,-2 14 1259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29.637"/>
    </inkml:context>
    <inkml:brush xml:id="br0">
      <inkml:brushProperty name="width" value="0.1" units="cm"/>
      <inkml:brushProperty name="height" value="0.1" units="cm"/>
      <inkml:brushProperty name="color" value="#D76761"/>
    </inkml:brush>
  </inkml:definitions>
  <inkml:trace contextRef="#ctx0" brushRef="#br0">62 20 11664 0 0,'10'-8'1264'0'0,"-8"7"-1816"0"0,-2 1 642 0 0,0 0 0 0 0,1 0 0 0 0,-1 0 0 0 0,0 0 0 0 0,0-1 0 0 0,1 1 1 0 0,-1 0-1 0 0,0 0 0 0 0,0 0 0 0 0,1 0 0 0 0,-1 0 0 0 0,0 0 0 0 0,0-1 1 0 0,1 1-1 0 0,-1 0 0 0 0,0 0 0 0 0,0 0 0 0 0,0 0 0 0 0,0-1 0 0 0,1 1 1 0 0,-1 0-1 0 0,0 0 0 0 0,0-1 0 0 0,0 1 0 0 0,0 0 0 0 0,0 0 0 0 0,0-1 0 0 0,0 1 1 0 0,1 0-1 0 0,-1 0 0 0 0,0-1 0 0 0,0 1 0 0 0,0 0 0 0 0,0 0 0 0 0,0-1 1 0 0,0 1-1 0 0,0 0 0 0 0,0 0 0 0 0,0-1 0 0 0,-1 1 0 0 0,1 0 0 0 0,0-1 0 0 0,0 1 1 0 0,0 0-1 0 0,0 0 0 0 0,0 0 0 0 0,0-1 0 0 0,0 1 0 0 0,-1 0 0 0 0,1 0 1 0 0,0-1-1 0 0,0 1 0 0 0,0 0-90 0 0,-1 1 57 0 0,0 0 0 0 0,-1-1 0 0 0,1 1 0 0 0,0-1 0 0 0,0 1 1 0 0,0-1-1 0 0,-1 1 0 0 0,1-1 0 0 0,0 1 0 0 0,0-1 0 0 0,-1 0 0 0 0,1 0 0 0 0,0 0 0 0 0,-2 0-57 0 0,-10 3-9 0 0,7-1 11 0 0,5-2 12 0 0,-1 0 0 0 0,0 1 0 0 0,1-1 0 0 0,-1 1 1 0 0,1 0-1 0 0,0-1 0 0 0,-1 1 0 0 0,1 0 0 0 0,-1 0 0 0 0,1 0 0 0 0,0 0 0 0 0,0 0 1 0 0,0 0-1 0 0,0 0 0 0 0,-1 1-14 0 0,-6 5 42 0 0,4-5-20 0 0,0 4-12 0 0,4-3-9 0 0,0 1 0 0 0,0 0-1 0 0,0-1 1 0 0,0 1-1 0 0,1-1 1 0 0,-1 1 0 0 0,1 0-1 0 0,0-1 1 0 0,0 0-1 0 0,0 1 1 0 0,1-1 0 0 0,-1 1-1 0 0,1 0 0 0 0,4 10 59 0 0,-3-9-47 0 0,-1 0 0 0 0,1-1 0 0 0,1 1 0 0 0,-1-1-1 0 0,0 0 1 0 0,1 0 0 0 0,0 0 0 0 0,0-1 0 0 0,0 1 0 0 0,0-1 0 0 0,3 2-12 0 0,-7-5 0 0 0,47 37 10 0 0,-24-14-10 0 0,-20-21 10 0 0,-1 0-1 0 0,1 0 0 0 0,-1 1 0 0 0,1-1 0 0 0,-1 1 1 0 0,0-1-1 0 0,0 1 0 0 0,0 0 0 0 0,0 0 1 0 0,-1 0-1 0 0,1 0 0 0 0,-1 0 0 0 0,0 0 0 0 0,0 1 1 0 0,0-1-1 0 0,0 0 0 0 0,0 1 0 0 0,-1-1 0 0 0,1 0 1 0 0,-1 1-1 0 0,0 1-9 0 0,-3 12 132 0 0,3-10-88 0 0,-2 0 1 0 0,1-1-1 0 0,-1 1 0 0 0,1 0 0 0 0,-4 5-44 0 0,1-4 20 0 0,0-1 0 0 0,0 0 0 0 0,0 0 0 0 0,-1 0 0 0 0,-1 1-20 0 0,4-6 0 0 0,1-1 0 0 0,-1 1-1 0 0,0 0 1 0 0,0 0-1 0 0,0-1 1 0 0,0 1 0 0 0,0-1-1 0 0,0 1 1 0 0,0-1-1 0 0,0 0 1 0 0,-1 0 0 0 0,1 0-1 0 0,0 0 1 0 0,-1 0 0 0 0,1-1-1 0 0,-1 1 1 0 0,1-1-1 0 0,-2 1 1 0 0,3-1-76 0 0,0 0-1 0 0,1-1 1 0 0,-1 1-1 0 0,0 0 0 0 0,0 0 1 0 0,0-1-1 0 0,0 1 1 0 0,0 0-1 0 0,1-1 0 0 0,-1 1 1 0 0,0-1-1 0 0,0 1 1 0 0,1-1-1 0 0,-1 1 0 0 0,0-1 1 0 0,0 0-1 0 0,1 1 1 0 0,-1-1-1 0 0,1 0 0 0 0,-1 0 1 0 0,1 1-1 0 0,-1-1 77 0 0,1 0-986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3.106"/>
    </inkml:context>
    <inkml:brush xml:id="br0">
      <inkml:brushProperty name="width" value="0.05" units="cm"/>
      <inkml:brushProperty name="height" value="0.05" units="cm"/>
    </inkml:brush>
  </inkml:definitions>
  <inkml:trace contextRef="#ctx0" brushRef="#br0">1 113 3680 0 0,'0'-4'257'0'0,"0"-1"1"0"0,0 0-1 0 0,1 0 0 0 0,0 0 1 0 0,0 1-1 0 0,0-1 0 0 0,0 1 0 0 0,1-1 1 0 0,0 1-1 0 0,0-1 0 0 0,0 1 1 0 0,0 0-1 0 0,3-3-257 0 0,1-10 2585 0 0,-6 16-2344 0 0,1-1-1 0 0,-1 1 0 0 0,0-1 0 0 0,1 1 1 0 0,-1-1-1 0 0,1 1 0 0 0,0-1 1 0 0,-1 1-1 0 0,1 0 0 0 0,0 0 1 0 0,0-1-1 0 0,0 1 0 0 0,0 0 0 0 0,0 0 1 0 0,0 0-1 0 0,0 0 0 0 0,0 0 1 0 0,1 0-241 0 0,1-1 256 0 0,0 1 0 0 0,1 1 0 0 0,-1-1 0 0 0,0 0 0 0 0,1 1 0 0 0,-1 0 0 0 0,1 0 0 0 0,-1 0 0 0 0,0 0 0 0 0,1 0 0 0 0,-1 1 0 0 0,1-1 0 0 0,-1 1 0 0 0,0 0 0 0 0,1 0-256 0 0,10 4 987 0 0,1 1 0 0 0,11 6-987 0 0,-6-3 391 0 0,13 7 2 0 0,14 10-393 0 0,9 5 124 0 0,-43-23-100 0 0,-1 0-1 0 0,-1 1 1 0 0,1 0 0 0 0,-1 1 0 0 0,7 9-24 0 0,-15-16 6 0 0,3 5 8 0 0,0-1 0 0 0,0 1 0 0 0,-1 1 0 0 0,0-1 0 0 0,-1 1 0 0 0,0 0 0 0 0,0 0 0 0 0,-1 0 0 0 0,1 3-14 0 0,-2-1 24 0 0,0-1 0 0 0,0 1 1 0 0,-2 0-1 0 0,1 0 0 0 0,-1 0 1 0 0,0 0-1 0 0,-1 0 0 0 0,-1 0 1 0 0,0 0-1 0 0,0 0 0 0 0,-1 0 1 0 0,0-1-25 0 0,-5 13 35 0 0,-1 0 1 0 0,0 0 0 0 0,-2-1-1 0 0,-12 18-35 0 0,16-29-4 0 0,-1 0 0 0 0,0-1 0 0 0,-1 0 0 0 0,0 0 0 0 0,0-1 0 0 0,-1 0 0 0 0,-2 0 4 0 0,9-7-156 0 0,1 0-1 0 0,-1 0 1 0 0,0-1-1 0 0,1 0 0 0 0,-1 1 1 0 0,0-1-1 0 0,0 0 0 0 0,0 0 1 0 0,0-1-1 0 0,0 1 1 0 0,0 0-1 0 0,0-1 0 0 0,-2 0 157 0 0,-4-3-1808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3.488"/>
    </inkml:context>
    <inkml:brush xml:id="br0">
      <inkml:brushProperty name="width" value="0.05" units="cm"/>
      <inkml:brushProperty name="height" value="0.05" units="cm"/>
    </inkml:brush>
  </inkml:definitions>
  <inkml:trace contextRef="#ctx0" brushRef="#br0">167 49 1840 0 0,'0'0'524'0'0,"0"0"1529"0"0,1 0 1423 0 0,4 0-1410 0 0,-4-1 2457 0 0,-2-1-4418 0 0,1 0 0 0 0,-1 1 0 0 0,1-1 0 0 0,-1 0 0 0 0,0 0 0 0 0,0 1 0 0 0,0-1 0 0 0,0 1 0 0 0,0-1 0 0 0,0 1 0 0 0,-1-1 0 0 0,1 1 0 0 0,0-1 0 0 0,-1 1 0 0 0,1 0-1 0 0,-1 0 1 0 0,0 0 0 0 0,1 0 0 0 0,-1 0 0 0 0,-1 0-105 0 0,-2-2 194 0 0,0 0 0 0 0,0 1-1 0 0,-1 0 1 0 0,1 0 0 0 0,-1 0-1 0 0,-4 0-193 0 0,6 1 49 0 0,1 1-1 0 0,-1-1 0 0 0,0 1 0 0 0,0 0 0 0 0,0 1 0 0 0,0-1 1 0 0,0 1-1 0 0,0-1 0 0 0,0 1 0 0 0,1 1 0 0 0,-1-1 0 0 0,0 0 1 0 0,1 1-1 0 0,-1 0 0 0 0,1-1 0 0 0,-1 1 0 0 0,1 1 1 0 0,0-1-1 0 0,0 0 0 0 0,0 1 0 0 0,0 0 0 0 0,0 0 0 0 0,1 0 1 0 0,-1 0-1 0 0,1 0 0 0 0,0 0 0 0 0,0 0 0 0 0,0 1 0 0 0,0-1 1 0 0,1 1-1 0 0,-1 0 0 0 0,1-1 0 0 0,0 1 0 0 0,0 0 0 0 0,0 0 1 0 0,1 0-1 0 0,-1 0 0 0 0,1-1 0 0 0,0 5-48 0 0,0 0 47 0 0,0 0-1 0 0,0-1 1 0 0,1 1 0 0 0,1-1-1 0 0,-1 1 1 0 0,1-1 0 0 0,0 1-1 0 0,0-1 1 0 0,1 0 0 0 0,0 0-1 0 0,4 6-46 0 0,-5-10 13 0 0,5 10 11 0 0,1 0-1 0 0,0-1 1 0 0,1 0-1 0 0,0-1 1 0 0,10 9-24 0 0,-17-17-1 0 0,1-1 1 0 0,0 0-1 0 0,-1 0 1 0 0,1 0 0 0 0,0 0-1 0 0,1 0 1 0 0,-1 0-1 0 0,0-1 1 0 0,0 0 0 0 0,1 1-1 0 0,-1-1 1 0 0,1-1-1 0 0,-1 1 1 0 0,1 0 0 0 0,-1-1-1 0 0,1 0 1 0 0,-1 0-1 0 0,1 0 1 0 0,-1 0 0 0 0,1 0-1 0 0,-1-1 1 0 0,1 1 0 0 0,-1-1-1 0 0,1 0 1 0 0,-1 0-1 0 0,4-2 1 0 0,-2 0-10 0 0,0 0 0 0 0,0 0 0 0 0,-1 0 0 0 0,1-1 0 0 0,-1 1 0 0 0,1-1 0 0 0,-1-1 0 0 0,0 1 0 0 0,0 0 0 0 0,-1-1 0 0 0,0 0 0 0 0,0 0 0 0 0,0 0 0 0 0,0 0 0 0 0,-1 0 0 0 0,2-3 10 0 0,-2 2-19 0 0,1-1-1 0 0,-1 1 1 0 0,-1-1-1 0 0,1 1 1 0 0,-1-1 0 0 0,0 0-1 0 0,0 0 1 0 0,-1 1-1 0 0,0-1 1 0 0,0 0 0 0 0,-1 0-1 0 0,0 1 1 0 0,0-1-1 0 0,-1 0 20 0 0,1 2-84 0 0,0 1 59 0 0,0 0 1 0 0,0 0-1 0 0,0 0 0 0 0,-1 0 0 0 0,0 0 0 0 0,0 0 0 0 0,0 0 0 0 0,0 1 0 0 0,0-1 1 0 0,-1 1-1 0 0,1 0 0 0 0,-1-1 0 0 0,0 1 0 0 0,0 0 0 0 0,-1 0 25 0 0,2 1-225 0 0,-12-6-1150 0 0,6 7 544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3.887"/>
    </inkml:context>
    <inkml:brush xml:id="br0">
      <inkml:brushProperty name="width" value="0.05" units="cm"/>
      <inkml:brushProperty name="height" value="0.05" units="cm"/>
    </inkml:brush>
  </inkml:definitions>
  <inkml:trace contextRef="#ctx0" brushRef="#br0">1 6 12440 0 0,'7'3'366'0'0,"1"1"0"0"0,-1 0 0 0 0,0 0 0 0 0,0 1 0 0 0,6 5-366 0 0,17 12 2411 0 0,-20-16-2100 0 0,-1 0 0 0 0,-1 1 1 0 0,1 0-1 0 0,-1 0 0 0 0,-1 1 0 0 0,1 0 1 0 0,-1 0-1 0 0,-1 1 0 0 0,1 0 1 0 0,-2 0-1 0 0,1 0 0 0 0,-1 1 0 0 0,2 7-311 0 0,3 0 36 0 0,0 0 0 0 0,6 7-36 0 0,-12-17-8 0 0,-3-6 8 0 0,-1 0 0 0 0,1 0 0 0 0,-1 0 0 0 0,1 0-1 0 0,0 0 1 0 0,-1 0 0 0 0,1 0 0 0 0,0 0 0 0 0,0 0 0 0 0,0 0-1 0 0,0-1 1 0 0,0 1 0 0 0,0 0 0 0 0,0-1 0 0 0,0 1 0 0 0,0 0-1 0 0,0-1 1 0 0,0 1 0 0 0,0-1 0 0 0,1 0 0 0 0,-1 1-1 0 0,0-1 1 0 0,0 0 0 0 0,0 0 0 0 0,1 0 0 0 0,-1 0 0 0 0,0 0-1 0 0,0 0 1 0 0,0 0 0 0 0,1 0 0 0 0,-1 0 0 0 0,0-1-1 0 0,0 1 1 0 0,0 0 0 0 0,0-1 0 0 0,0 1 0 0 0,1-1 0 0 0,-1 1-1 0 0,0-1 1 0 0,0 0 0 0 0,0 1 0 0 0,0-2 0 0 0,5-3-15 0 0,0-1-1 0 0,-1 1 1 0 0,0-1 0 0 0,0 0-1 0 0,0-1 1 0 0,0-1 15 0 0,1 0-26 0 0,14-24 14 0 0,12-24 12 0 0,-15 25 1 0 0,2 0-1 0 0,2-1 0 0 0,-20 30 0 0 0,0 1 0 0 0,1-1 0 0 0,-1 1 0 0 0,0 0 0 0 0,1-1 0 0 0,-1 1 0 0 0,1 0 0 0 0,-1 0 0 0 0,1 0 0 0 0,0 0 0 0 0,-1 0 0 0 0,1 0 0 0 0,0 1 0 0 0,0-1 0 0 0,0 0 0 0 0,-1 1 0 0 0,1-1 0 0 0,0 1 0 0 0,0 0 0 0 0,0 0 0 0 0,0 0 0 0 0,0 0 0 0 0,0 0 0 0 0,0 0 0 0 0,0 0 0 0 0,0 1 0 0 0,-1-1 0 0 0,1 1 0 0 0,1 0 0 0 0,-2-1 6 0 0,1 1 0 0 0,-1-1 0 0 0,0 1 0 0 0,0 0-1 0 0,1 0 1 0 0,-1 0 0 0 0,0 0 0 0 0,0 0 0 0 0,0 0-1 0 0,0 0 1 0 0,0 0 0 0 0,0 0 0 0 0,0 0-1 0 0,0 0 1 0 0,-1 1 0 0 0,1-1 0 0 0,0 0 0 0 0,-1 1-6 0 0,12 28 147 0 0,-8-18-115 0 0,3 13 73 0 0,0 0 0 0 0,-2 1 0 0 0,-1 0-1 0 0,1 22-104 0 0,-2-14 27 0 0,-1-14-232 0 0,-1-12-170 0 0,-1-1 0 0 0,1 0 1 0 0,0 0-1 0 0,1 1 0 0 0,0-1 0 0 0,1 2 375 0 0,-2-7-1029 0 0,-1-2-64 0 0,1-1-231 0 0,5-2-97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4.237"/>
    </inkml:context>
    <inkml:brush xml:id="br0">
      <inkml:brushProperty name="width" value="0.05" units="cm"/>
      <inkml:brushProperty name="height" value="0.05" units="cm"/>
    </inkml:brush>
  </inkml:definitions>
  <inkml:trace contextRef="#ctx0" brushRef="#br0">75 123 7744 0 0,'2'-2'356'0'0,"2"-2"-281"0"0,1-1 0 0 0,-1 1 0 0 0,0-1 0 0 0,0 0 0 0 0,0-1 0 0 0,-1 1 0 0 0,0-1 0 0 0,3-5-75 0 0,1-4 1091 0 0,-6 13-846 0 0,0 0 0 0 0,0 0-1 0 0,0 0 1 0 0,0 0 0 0 0,0 0 0 0 0,0 0-1 0 0,-1 0 1 0 0,1 0 0 0 0,-1 0 0 0 0,1 0 0 0 0,-1-2-245 0 0,0 3 109 0 0,-1 0 0 0 0,1 0 0 0 0,-1 0 0 0 0,1 0 0 0 0,-1-1 0 0 0,1 1 0 0 0,-1 0 0 0 0,0 0 0 0 0,1 0 0 0 0,-1 0 0 0 0,0 0 0 0 0,0 1 0 0 0,0-1 0 0 0,0 0 0 0 0,0 0 0 0 0,0 0 0 0 0,0 1 0 0 0,0-1 0 0 0,0 1 0 0 0,0-1 0 0 0,0 0-109 0 0,-2 0 154 0 0,1 0 0 0 0,-1 0 0 0 0,1 0 1 0 0,-1 0-1 0 0,0 0 0 0 0,1 0 0 0 0,-1 1 1 0 0,0-1-1 0 0,0 1-154 0 0,-2 0 126 0 0,0 0-1 0 0,0 0 1 0 0,0 1 0 0 0,0 0 0 0 0,0 0 0 0 0,1 0 0 0 0,-1 1-1 0 0,0-1-125 0 0,3 0 39 0 0,0 0 0 0 0,0 0 0 0 0,0 0 0 0 0,0 1 0 0 0,0-1 0 0 0,0 0 0 0 0,0 1-1 0 0,1-1 1 0 0,-1 1 0 0 0,1 0 0 0 0,-1-1 0 0 0,1 1 0 0 0,-1 0 0 0 0,1 0 0 0 0,0 0-1 0 0,0 0 1 0 0,0 0 0 0 0,0 0 0 0 0,0 2-39 0 0,-1 3 21 0 0,-1-1 0 0 0,2 1 0 0 0,-1 0 0 0 0,1 0-1 0 0,0 0 1 0 0,1 0 0 0 0,-1 0 0 0 0,1 0 0 0 0,1 0 0 0 0,-1 0-1 0 0,2 5-20 0 0,1-1 16 0 0,-2-7-4 0 0,0 1 0 0 0,0-1 0 0 0,0 0 0 0 0,1 0 0 0 0,-1 0 0 0 0,1 0 0 0 0,0 0 0 0 0,1 1-12 0 0,2 3-2 0 0,1 1 0 0 0,1-1 0 0 0,-1-1 0 0 0,1 1 0 0 0,0-1 0 0 0,1-1 0 0 0,0 1 0 0 0,4 2 2 0 0,-9-7-12 0 0,16 10-16 0 0,0 2 0 0 0,-1 0 0 0 0,0 0 0 0 0,-1 2 0 0 0,11 13 28 0 0,-25-25 15 0 0,0 0-1 0 0,-1 1 1 0 0,1 0-1 0 0,-1-1 1 0 0,0 1-1 0 0,0 0 1 0 0,0 0-1 0 0,-1 0 1 0 0,1 0-1 0 0,-1 0 1 0 0,-1 0-1 0 0,1 1 1 0 0,-1-1-1 0 0,0 0 0 0 0,0 0 1 0 0,0 2-15 0 0,-1 1 17 0 0,0-1 1 0 0,-1 0-1 0 0,0 0 1 0 0,0 0-1 0 0,-1 0 1 0 0,1-1-1 0 0,-1 1 1 0 0,-1 0-1 0 0,1-1 1 0 0,-1 0-1 0 0,-2 2-17 0 0,3-4 0 0 0,-1 0 0 0 0,0 0 0 0 0,0-1 0 0 0,0 1 0 0 0,0-1 0 0 0,0 0 0 0 0,-4 3 0 0 0,6-5-33 0 0,0 0 0 0 0,1-1 0 0 0,-1 1 0 0 0,0 0 0 0 0,0-1 0 0 0,0 1 0 0 0,0-1 0 0 0,0 1 0 0 0,0-1 0 0 0,0 0 0 0 0,-1 0 33 0 0,-7-2-4908 0 0,5-4-780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4.604"/>
    </inkml:context>
    <inkml:brush xml:id="br0">
      <inkml:brushProperty name="width" value="0.05" units="cm"/>
      <inkml:brushProperty name="height" value="0.05" units="cm"/>
    </inkml:brush>
  </inkml:definitions>
  <inkml:trace contextRef="#ctx0" brushRef="#br0">199 294 12872 0 0,'0'4'155'0'0,"1"1"0"0"0,-1 0 0 0 0,0 0 1 0 0,0 0-1 0 0,0 0 0 0 0,0-1 0 0 0,-1 1 0 0 0,0 0 1 0 0,-1 3-156 0 0,1-6 91 0 0,0 0 0 0 0,0 0 1 0 0,0 0-1 0 0,0 0 1 0 0,0 0-1 0 0,-1 0 1 0 0,1 0-1 0 0,-1 0 1 0 0,1-1-1 0 0,-1 1 0 0 0,0-1 1 0 0,1 1-1 0 0,-1-1 1 0 0,0 0-1 0 0,0 1 1 0 0,0-1-1 0 0,0 0 1 0 0,0 0-1 0 0,0 0 0 0 0,-1-1 1 0 0,0 1-92 0 0,0 0 80 0 0,0 0 0 0 0,0 0-1 0 0,0 0 1 0 0,-1-1 0 0 0,1 1 0 0 0,0-1 0 0 0,0 0 0 0 0,-1 0 0 0 0,1 0 0 0 0,0-1-1 0 0,-1 1 1 0 0,1-1 0 0 0,-2 0-80 0 0,1-1 9 0 0,0 0-1 0 0,0 0 1 0 0,0 0-1 0 0,0 0 1 0 0,0-1-1 0 0,0 0 1 0 0,1 0-1 0 0,0 0 0 0 0,-4-3-8 0 0,1-3 44 0 0,0 0-1 0 0,0 0 0 0 0,1 0 0 0 0,0-1 1 0 0,1 0-1 0 0,-1 0 0 0 0,0-6-43 0 0,2 8 33 0 0,-2-5 44 0 0,1 0 0 0 0,0-1 0 0 0,1 0 0 0 0,1 0 0 0 0,0 0 0 0 0,1 0-1 0 0,0 0 1 0 0,1 0 0 0 0,0-1 0 0 0,2 1 0 0 0,2-13-77 0 0,-3 21 33 0 0,1-1 1 0 0,0 1-1 0 0,0 0 0 0 0,1 0 1 0 0,0 1-1 0 0,0-1 0 0 0,0 0 1 0 0,1 1-1 0 0,1-2-33 0 0,-4 5 26 0 0,1 0 1 0 0,-1 1-1 0 0,1-1 0 0 0,-1 1 0 0 0,1-1 0 0 0,0 1 1 0 0,-1 0-1 0 0,1-1 0 0 0,0 1 0 0 0,0 0 1 0 0,0 0-1 0 0,0 0 0 0 0,0 1 0 0 0,0-1 0 0 0,0 0 1 0 0,1 1-1 0 0,-1 0 0 0 0,0-1 0 0 0,0 1 1 0 0,0 0-1 0 0,0 0 0 0 0,1 0 0 0 0,-1 0 0 0 0,0 0 1 0 0,0 1-1 0 0,0-1 0 0 0,0 1 0 0 0,2 0-26 0 0,-1 0 36 0 0,0 0-1 0 0,0 0 0 0 0,0 1 0 0 0,0-1 0 0 0,0 1 0 0 0,-1-1 0 0 0,1 1 0 0 0,-1 0 0 0 0,1 0 1 0 0,-1 0-1 0 0,0 0 0 0 0,0 0 0 0 0,0 1 0 0 0,0-1 0 0 0,0 1 0 0 0,0-1 0 0 0,-1 1 0 0 0,1 0 0 0 0,-1 0 1 0 0,0 0-1 0 0,0 0 0 0 0,0-1 0 0 0,0 1 0 0 0,0 1 0 0 0,-1-1 0 0 0,1 0 0 0 0,-1 0 0 0 0,0 0 1 0 0,0 0-1 0 0,0 0 0 0 0,0 0 0 0 0,-1 0 0 0 0,1 0 0 0 0,-1 0 0 0 0,0 0 0 0 0,-1 3-35 0 0,0 2 2 0 0,0 0-1 0 0,-1-1 0 0 0,0 1 0 0 0,-1-1 0 0 0,0 1 0 0 0,0-1 0 0 0,0-1 1 0 0,-1 1-1 0 0,0 0 0 0 0,0-1 0 0 0,-1 0 0 0 0,0-1 0 0 0,0 1 0 0 0,-6 4-1 0 0,2-3-4 0 0,7-5-81 0 0,0 0 0 0 0,0 0 1 0 0,0 0-1 0 0,0 0 0 0 0,0-1 1 0 0,-1 1-1 0 0,1-1 0 0 0,-1 0 1 0 0,1 0-1 0 0,-1 0 0 0 0,1 0 1 0 0,-1 0-1 0 0,-1-1 85 0 0,-8-2-423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5.767"/>
    </inkml:context>
    <inkml:brush xml:id="br0">
      <inkml:brushProperty name="width" value="0.05" units="cm"/>
      <inkml:brushProperty name="height" value="0.05" units="cm"/>
    </inkml:brush>
  </inkml:definitions>
  <inkml:trace contextRef="#ctx0" brushRef="#br0">1 0 10136 0 0,'0'0'464'0'0,"0"0"-10"0"0,1 8-276 0 0,2 6 782 0 0,-2-9-235 0 0,0 0 0 0 0,1-1 1 0 0,-1 1-1 0 0,1 0 0 0 0,0-1-725 0 0,1 3 589 0 0,-1-1 0 0 0,0 1-1 0 0,0-1 1 0 0,-1 1 0 0 0,1 3-589 0 0,5 21 948 0 0,79 324 1793 0 0,-74-294-2606 0 0,4 22-26 0 0,-7-46-84 0 0,-3 1 0 0 0,-1 1 0 0 0,-1 35-25 0 0,-1-41 43 0 0,1 0 1 0 0,2 5-44 0 0,1 6 41 0 0,-4-26-12 0 0,1 0-1 0 0,4 12-28 0 0,-6-24-10 0 0,0 0 0 0 0,0 1 0 0 0,1-2 0 0 0,0 1-1 0 0,0 0 1 0 0,0 0 0 0 0,1-1 0 0 0,0 0-1 0 0,2 3 11 0 0,-3-5 3 0 0,1 1 1 0 0,-1-1-1 0 0,0 0 0 0 0,1 0 0 0 0,0 0 0 0 0,0-1 0 0 0,0 0 0 0 0,0 1 1 0 0,0-1-1 0 0,0 0 0 0 0,0-1 0 0 0,1 1 0 0 0,-1-1 0 0 0,1 0 0 0 0,-1 0 0 0 0,1 0 1 0 0,2-1-4 0 0,-1 0 1 0 0,0 0-1 0 0,1 0 1 0 0,-1 0 0 0 0,0-1 0 0 0,1-1 0 0 0,-1 1 0 0 0,0-1 0 0 0,0 0 0 0 0,0 0 0 0 0,0 0-1 0 0,0-1 1 0 0,-1 0 0 0 0,2-1-1 0 0,2-1 0 0 0,-1-1 0 0 0,1-1 0 0 0,-1 0 0 0 0,-1 0 0 0 0,1 0-1 0 0,-1-1 1 0 0,4-6 0 0 0,-7 9-6 0 0,-1 0-1 0 0,0 0 0 0 0,0-1 1 0 0,0 1-1 0 0,-1-1 0 0 0,1 0 1 0 0,-1 1-1 0 0,-1-1 0 0 0,1 0 1 0 0,-1 0-1 0 0,0 0 0 0 0,0-1 1 0 0,-1 1-1 0 0,0-1 7 0 0,0 3-5 0 0,0 0 0 0 0,-1 0 0 0 0,1 1 0 0 0,-1-1 0 0 0,0 0 0 0 0,0 0 0 0 0,0 1 0 0 0,0-1 0 0 0,-1 1 0 0 0,0-1 0 0 0,1 1 0 0 0,-1 0 0 0 0,-1 0 0 0 0,1 0 0 0 0,0 0 0 0 0,-1 0 0 0 0,1 0 0 0 0,-1 0 0 0 0,0 1 0 0 0,0 0 0 0 0,0-1 0 0 0,0 1 0 0 0,-2-1 5 0 0,-13-6 0 0 0,0 1 0 0 0,-1 0 0 0 0,0 1 0 0 0,0 2 0 0 0,-1-1 0 0 0,-13 0 0 0 0,12 3-36 0 0,0 1 0 0 0,0 1 0 0 0,0 0 0 0 0,-20 3 36 0 0,6 6-1941 0 0,26-8 890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16.291"/>
    </inkml:context>
    <inkml:brush xml:id="br0">
      <inkml:brushProperty name="width" value="0.05" units="cm"/>
      <inkml:brushProperty name="height" value="0.05" units="cm"/>
    </inkml:brush>
  </inkml:definitions>
  <inkml:trace contextRef="#ctx0" brushRef="#br0">0 13 9184 0 0,'0'0'421'0'0,"0"0"-12"0"0,0 0-135 0 0,0 1 403 0 0,1 7-216 0 0,1 0 0 0 0,-1-1 0 0 0,1 1 0 0 0,0-1 0 0 0,1 0 0 0 0,0 0-1 0 0,0 0 1 0 0,1 0 0 0 0,-1 0 0 0 0,4 3-461 0 0,9 14 297 0 0,-14-20-226 0 0,0 0 0 0 0,0-1 0 0 0,1 1 0 0 0,-1-1 0 0 0,1 1 0 0 0,0-1-1 0 0,0 0 1 0 0,0 0 0 0 0,0 0 0 0 0,0 0 0 0 0,1-1 0 0 0,0 1-71 0 0,0-1 50 0 0,0 0 1 0 0,0 0-1 0 0,1 0 0 0 0,-1 0 0 0 0,1 0 0 0 0,-1-1 0 0 0,1 0 1 0 0,-1 0-1 0 0,1 0 0 0 0,0 0 0 0 0,0-1 0 0 0,-1 0 1 0 0,1 0-1 0 0,0 0 0 0 0,0-1 0 0 0,-1 1 0 0 0,1-1 1 0 0,0 0-1 0 0,-1-1 0 0 0,1 1 0 0 0,-1-1 0 0 0,1 0 0 0 0,-1 0 1 0 0,0 0-1 0 0,0-1 0 0 0,0 1 0 0 0,0-1 0 0 0,3-3-50 0 0,7-7 11 0 0,-1 0-1 0 0,0-1 0 0 0,-2 0 0 0 0,1-1 0 0 0,-2 0 0 0 0,0-1 1 0 0,-1-1-1 0 0,5-11-10 0 0,-13 27 121 0 0,-1 1 20 0 0,0 0 38 0 0,10-4 690 0 0,-10 4-839 0 0,0 0 0 0 0,0 0 1 0 0,1-1-1 0 0,-1 1 1 0 0,0 0-1 0 0,0 0 0 0 0,0 0 1 0 0,1 0-1 0 0,-1 0 1 0 0,0 0-1 0 0,0 0 1 0 0,1 0-1 0 0,-1-1 0 0 0,0 1 1 0 0,0 0-1 0 0,1 0 1 0 0,-1 0-1 0 0,0 0 0 0 0,1 0 1 0 0,-1 0-1 0 0,0 1 1 0 0,0-1-1 0 0,1 0 1 0 0,-1 0-1 0 0,0 0 0 0 0,0 0 1 0 0,1 0-1 0 0,-1 0 1 0 0,0 0-1 0 0,0 0 0 0 0,0 1 1 0 0,1-1-1 0 0,-1 0 1 0 0,0 0-1 0 0,0 0 1 0 0,0 0-1 0 0,1 1 0 0 0,-1-1 1 0 0,0 0-1 0 0,0 0 1 0 0,0 1-1 0 0,0-1 0 0 0,0 0 1 0 0,1 0-1 0 0,-1 1 1 0 0,0-1-1 0 0,0 0 1 0 0,0 0-1 0 0,0 1 0 0 0,0-1-30 0 0,6 10 211 0 0,-1 0-1 0 0,0 1 0 0 0,0-1 0 0 0,-1 1 0 0 0,-1 0 1 0 0,0 0-1 0 0,0 1 0 0 0,-1-1 0 0 0,0 9-210 0 0,14 75 1087 0 0,-5-39-938 0 0,-3 1-1 0 0,-2 1 0 0 0,-3 3-148 0 0,-3-33 7 0 0,0 13 38 0 0,-1 1 0 0 0,-3 6-45 0 0,2-36-37 0 0,0-1 0 0 0,0 1-1 0 0,-1-1 1 0 0,0 1 0 0 0,-1-1 0 0 0,-1 0-1 0 0,0 0 1 0 0,0 0 0 0 0,-6 7 37 0 0,2-8-1171 0 0,-2-2-372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01.156"/>
    </inkml:context>
    <inkml:brush xml:id="br0">
      <inkml:brushProperty name="width" value="0.05" units="cm"/>
      <inkml:brushProperty name="height" value="0.05" units="cm"/>
    </inkml:brush>
  </inkml:definitions>
  <inkml:trace contextRef="#ctx0" brushRef="#br0">518 175 8576 0 0,'0'0'396'0'0,"0"0"-12"0"0,0 0-234 0 0,0 0-80 0 0,0 0-6 0 0,0 0 0 0 0,0 0 12 0 0,0 0 50 0 0,0 0 24 0 0,3-15 280 0 0,-4 12-385 0 0,1 0-1 0 0,-1 0 0 0 0,0 0 1 0 0,0 0-1 0 0,0 0 0 0 0,0 0 1 0 0,0 0-1 0 0,-1 0 1 0 0,1 0-1 0 0,-1 0 0 0 0,0 1 1 0 0,-1-2-45 0 0,-28-32 365 0 0,25 29-253 0 0,-4-3 42 0 0,0 1 0 0 0,0 1 0 0 0,-1 0 0 0 0,0 0 0 0 0,0 1 0 0 0,-1 0 0 0 0,1 1 0 0 0,-7-1-154 0 0,10 5 61 0 0,-1 0 0 0 0,1 1 0 0 0,-1 0 0 0 0,1 0 0 0 0,-1 1 0 0 0,0 0 0 0 0,1 1 0 0 0,-1 0 0 0 0,0 0 0 0 0,-2 1-61 0 0,-3 1 38 0 0,-1 1-1 0 0,1 0 0 0 0,0 0 1 0 0,0 1-1 0 0,1 1 0 0 0,-1 1 1 0 0,1 0-1 0 0,1 0 0 0 0,-1 1 1 0 0,1 1-1 0 0,1 0 0 0 0,-1 1 1 0 0,-4 6-38 0 0,6-3 33 0 0,1 0 1 0 0,1 0 0 0 0,0 1 0 0 0,1 1-1 0 0,0-1 1 0 0,1 1 0 0 0,1 0-1 0 0,0 0 1 0 0,1 1 0 0 0,1 1-34 0 0,0-7 76 0 0,2 1 0 0 0,-1-1-1 0 0,2 1 1 0 0,-1-1 0 0 0,1 1 0 0 0,1-1 0 0 0,0 1-1 0 0,0-1 1 0 0,1 0 0 0 0,1 1 0 0 0,-1-1 0 0 0,2 0 0 0 0,-1 0-1 0 0,1-1 1 0 0,2 2-76 0 0,2 4 134 0 0,0-1-1 0 0,1-1 1 0 0,0 0-1 0 0,1 0 1 0 0,1-1-1 0 0,0 0 1 0 0,1-1-1 0 0,0 0 0 0 0,7 4-133 0 0,3 1 173 0 0,1-1 0 0 0,1-1-1 0 0,0-1 1 0 0,1-2 0 0 0,1 0-1 0 0,7 1-172 0 0,45 12 678 0 0,37 5-678 0 0,-29-9 354 0 0,8 8-354 0 0,-76-22 31 0 0,-1 1-1 0 0,0 0 1 0 0,0 2-1 0 0,-1 0 0 0 0,7 5-30 0 0,-14-8 30 0 0,0 1 0 0 0,-1 0 0 0 0,0 0 0 0 0,0 1 0 0 0,-1 0 0 0 0,0 0-1 0 0,0 1 1 0 0,-1 0 0 0 0,0 0 0 0 0,0 1-30 0 0,0 1 61 0 0,0 0-1 0 0,-1 0 0 0 0,-1 1 1 0 0,0 0-1 0 0,0 0 1 0 0,-1 0-1 0 0,0 0 1 0 0,-1 1-1 0 0,-1-1 1 0 0,0 0-1 0 0,0 1 0 0 0,-2 8-60 0 0,0-8 14 0 0,-1 1 0 0 0,-1-1-1 0 0,0 0 1 0 0,0 0 0 0 0,-1 0-1 0 0,-1 0 1 0 0,0 0-1 0 0,-1-1 1 0 0,0 0 0 0 0,-1 0-1 0 0,-1-1 1 0 0,0 0 0 0 0,0 0-1 0 0,-1-1 1 0 0,0 0-1 0 0,-1 0 1 0 0,0-1 0 0 0,-8 5-14 0 0,7-5 12 0 0,-1-2-1 0 0,0 1 1 0 0,0-2 0 0 0,0 1 0 0 0,-1-2 0 0 0,0 0-1 0 0,-1 0 1 0 0,1-1 0 0 0,-1-1 0 0 0,0 0 0 0 0,0-1-1 0 0,0 0 1 0 0,0-1 0 0 0,0-1 0 0 0,0 0 0 0 0,-6-2-12 0 0,0 0 21 0 0,0-1 0 0 0,0 0 1 0 0,1-2-1 0 0,0 0 0 0 0,0-2 1 0 0,0 0-1 0 0,0 0 1 0 0,1-2-1 0 0,1-1 0 0 0,-1 0 1 0 0,-4-5-22 0 0,-7-6-7 0 0,2-1 0 0 0,0-1 0 0 0,2-1 0 0 0,-17-21 7 0 0,33 33-145 0 0,-12-11-462 0 0,2-2 0 0 0,1 0 0 0 0,-4-10 607 0 0,1-4-6627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01.792"/>
    </inkml:context>
    <inkml:brush xml:id="br0">
      <inkml:brushProperty name="width" value="0.05" units="cm"/>
      <inkml:brushProperty name="height" value="0.05" units="cm"/>
    </inkml:brush>
  </inkml:definitions>
  <inkml:trace contextRef="#ctx0" brushRef="#br0">77 65 9360 0 0,'0'0'208'0'0,"0"0"33"0"0,0 0 15 0 0,1 0-37 0 0,0 0-211 0 0,-1 0 1 0 0,1 0-1 0 0,0 0 1 0 0,-1-1-1 0 0,1 1 1 0 0,-1 0-1 0 0,1 0 1 0 0,-1 0-1 0 0,1 0 1 0 0,-1-1-1 0 0,1 1 1 0 0,-1 0-1 0 0,1 0 1 0 0,-1-1-1 0 0,1 1 1 0 0,-1 0-1 0 0,1-1 1 0 0,-1 1-1 0 0,1-1 1 0 0,-1 1-1 0 0,0 0 1 0 0,1-1-1 0 0,-1 1 1 0 0,0-1-1 0 0,1 1 1 0 0,-1-1-1 0 0,0 1 1 0 0,0-1-1 0 0,1 1 1 0 0,-1-1-9 0 0,1-1 67 0 0,0 0-11 0 0,0 1-1 0 0,-1 0 1 0 0,1 0-1 0 0,0-1 0 0 0,-1 1 1 0 0,1-1-1 0 0,-1 1 0 0 0,1 0 1 0 0,-1-1-1 0 0,0 1 1 0 0,0-1-1 0 0,1 1 0 0 0,-1-1 1 0 0,0 1-1 0 0,0-1 1 0 0,-1 1-1 0 0,1-1 0 0 0,0 1 1 0 0,0-1-1 0 0,-1 1 1 0 0,1-2-56 0 0,-1 2 12 0 0,1 0 0 0 0,0 0 0 0 0,-1 0 0 0 0,1 0 0 0 0,-1 0 0 0 0,1 0 0 0 0,-1 0 0 0 0,1 0 0 0 0,-1 0 0 0 0,0 1 0 0 0,1-1 0 0 0,-1 0 0 0 0,0 0 0 0 0,0 0 0 0 0,0 1 0 0 0,0-1 0 0 0,1 1 0 0 0,-1-1 0 0 0,0 0 0 0 0,0 1 0 0 0,0-1 0 0 0,0 1 0 0 0,0 0 0 0 0,0-1 0 0 0,-1 1 0 0 0,1 0 0 0 0,0 0 0 0 0,0 0-12 0 0,-1 0 12 0 0,0 1-1 0 0,-1-1 1 0 0,1 1-1 0 0,0 0 1 0 0,0 0 0 0 0,-1 0-1 0 0,1 0 1 0 0,0 0-1 0 0,0 0 1 0 0,0 1-1 0 0,-1 0-11 0 0,-18 18 92 0 0,17-14-83 0 0,1 0 0 0 0,-1 0 0 0 0,2 0 1 0 0,-1 1-1 0 0,1-1 0 0 0,0 1 0 0 0,0-1 0 0 0,0 1 0 0 0,1 0 1 0 0,0 0-1 0 0,1 0 0 0 0,0-1 0 0 0,0 8-9 0 0,1 8 129 0 0,1 0 0 0 0,1 0 1 0 0,5 15-130 0 0,-5-24 177 0 0,0-1 1 0 0,1 0 0 0 0,1 0 0 0 0,5 11-178 0 0,-8-19 112 0 0,0 0 1 0 0,1 0-1 0 0,-1 0 1 0 0,1 0-1 0 0,0-1 1 0 0,0 1-1 0 0,0-1 1 0 0,0 0-1 0 0,0 0 1 0 0,1 0-1 0 0,-1 0 1 0 0,1-1-1 0 0,0 1 1 0 0,0-1-1 0 0,1 1-112 0 0,-4-3 28 0 0,-1 0-1 0 0,1 0 1 0 0,0 0-1 0 0,0 0 1 0 0,0 0 0 0 0,-1 0-1 0 0,1 0 1 0 0,0 0-1 0 0,0 0 1 0 0,-1 0-1 0 0,1 0 1 0 0,0-1-1 0 0,0 1 1 0 0,-1 0 0 0 0,1-1-1 0 0,0 1 1 0 0,0 0-1 0 0,-1-1 1 0 0,1 1-28 0 0,2-2 82 0 0,0 1-43 0 0,0 0 1 0 0,0-1 0 0 0,0 1 0 0 0,0-1 0 0 0,-1 0 0 0 0,1 0-1 0 0,0 0 1 0 0,-1-1 0 0 0,1 1 0 0 0,-1 0 0 0 0,0-1 0 0 0,0 0-1 0 0,1 0-39 0 0,3-7 80 0 0,-1 0-1 0 0,0 0 0 0 0,1-4-79 0 0,2-2 22 0 0,-3 4-20 0 0,-1 0 1 0 0,-1 0-1 0 0,0 0 1 0 0,-1 0-1 0 0,0-1 1 0 0,0-11-3 0 0,-1 12 6 0 0,-1 6 20 0 0,0 0 0 0 0,0 0 0 0 0,-1 0-1 0 0,0 0 1 0 0,-1-4-26 0 0,-1-9 76 0 0,1 8-43 0 0,-1 1 0 0 0,0-1 0 0 0,0 1 0 0 0,-1 0 0 0 0,-3-6-33 0 0,2 4-5 0 0,4 9 7 0 0,0 2 2 0 0,1 0 0 0 0,0 0 0 0 0,-1 1 1 0 0,1-1-1 0 0,-1 0 0 0 0,0 1 0 0 0,1-1 0 0 0,-1 0 0 0 0,0 1 0 0 0,1-1 0 0 0,-1 1 1 0 0,0-1-1 0 0,1 1 0 0 0,-1-1 0 0 0,0 1 0 0 0,0-1 0 0 0,0 1 0 0 0,0 0 0 0 0,0-1-4 0 0,0 1 75 0 0,-1 4 184 0 0,-1 1 58 0 0,4 10-129 0 0,1-10-184 0 0,0-1 0 0 0,0 1 1 0 0,0-1-1 0 0,1 0 0 0 0,-1 0 0 0 0,1 0 0 0 0,0 0 1 0 0,0 0-1 0 0,0-1 0 0 0,1 1 0 0 0,-1-1 0 0 0,1 0 0 0 0,0 0 1 0 0,0 0-1 0 0,0 0-4 0 0,57 42-3811 0 0,-48-33 2217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02.427"/>
    </inkml:context>
    <inkml:brush xml:id="br0">
      <inkml:brushProperty name="width" value="0.05" units="cm"/>
      <inkml:brushProperty name="height" value="0.05" units="cm"/>
    </inkml:brush>
  </inkml:definitions>
  <inkml:trace contextRef="#ctx0" brushRef="#br0">1 1 2304 0 0,'4'14'3241'0'0,"21"18"3063"0"0,-2-4-5145 0 0,14 18-14 0 0,-20-27-821 0 0,1 3-84 0 0,-3-6 31 0 0,-2 1 1 0 0,0 0-1 0 0,-1 1 0 0 0,0 1-271 0 0,-5-7 132 0 0,0-1-1 0 0,0 1 0 0 0,1-2 1 0 0,1 1-1 0 0,-1-1 1 0 0,2 0-1 0 0,-1-1 0 0 0,1 0 1 0 0,3 1-132 0 0,-11-9 217 0 0,0-1 20 0 0,0 0-209 0 0,0 0-1 0 0,-1 0 0 0 0,1 0 0 0 0,0 0 1 0 0,0-1-1 0 0,0 1 0 0 0,0-1 0 0 0,0 1 1 0 0,0-1-1 0 0,-1 0 0 0 0,1 1 0 0 0,0-1 1 0 0,-1 0-1 0 0,1 0 0 0 0,0 0 0 0 0,-1-1 0 0 0,1 1 1 0 0,0-1-28 0 0,1-2-4 0 0,0 0 1 0 0,0 0 0 0 0,-1-1-1 0 0,1 1 1 0 0,-1 0-1 0 0,0-1 1 0 0,0-1 3 0 0,5-14-54 0 0,-2 0-1 0 0,0-1 1 0 0,1-13 54 0 0,6-27 0 0 0,-11 46 0 0 0,-1 13 0 0 0,0 0 0 0 0,0 0 0 0 0,1 0 0 0 0,-1 0 0 0 0,0 0 0 0 0,1 0 0 0 0,-1 0 0 0 0,1 0 0 0 0,0 0 0 0 0,-1 0 0 0 0,1 0 0 0 0,0 1 0 0 0,1-2 0 0 0,3-2 12 0 0,-4 4-5 0 0,0 0-1 0 0,1 1 1 0 0,-1-1-1 0 0,1 1 1 0 0,-1-1-1 0 0,1 1 1 0 0,-1 0-1 0 0,1-1 1 0 0,-1 1-1 0 0,1 0 1 0 0,-1 0-1 0 0,1 0 1 0 0,-1 0-1 0 0,1 0 1 0 0,-1 1-1 0 0,1-1 0 0 0,-1 0 1 0 0,1 1-1 0 0,-1-1 1 0 0,1 1-1 0 0,-1 0 1 0 0,0-1-1 0 0,1 1 1 0 0,-1 0-1 0 0,0 0 1 0 0,1 0-7 0 0,4 3 36 0 0,-1 0 1 0 0,1 0-1 0 0,-1 0 1 0 0,0 1-1 0 0,1 1-36 0 0,10 13 203 0 0,0 1 0 0 0,-2 0 0 0 0,6 13-203 0 0,-4-7 310 0 0,1-1 0 0 0,1-1-310 0 0,-14-20 31 0 0,-1 0 0 0 0,1-1 1 0 0,0 1-1 0 0,0-1 0 0 0,0 0 0 0 0,4 2-31 0 0,-6-4 3 0 0,-1 0 1 0 0,1 0-1 0 0,-1 0 1 0 0,1 0-1 0 0,0-1 1 0 0,-1 1-1 0 0,1-1 1 0 0,0 1-1 0 0,0-1 1 0 0,-1 0-1 0 0,1 1 1 0 0,0-1-1 0 0,0 0 0 0 0,-1 0 1 0 0,1 0-1 0 0,0-1 1 0 0,0 1-1 0 0,-1 0 1 0 0,1-1-1 0 0,1 0-3 0 0,1-1-2 0 0,0 0 0 0 0,-1 0-1 0 0,1-1 1 0 0,-1 0 0 0 0,1 0 0 0 0,-1 0-1 0 0,0 0 1 0 0,0 0 0 0 0,0-1-1 0 0,-1 1 1 0 0,1-1 0 0 0,1-3 2 0 0,5-10-38 0 0,-1 0 1 0 0,3-10 37 0 0,5-10-34 0 0,-14 32 35 0 0,-1 3 0 0 0,0 0 0 0 0,0 1 0 0 0,0-1-1 0 0,0 0 1 0 0,0 0 0 0 0,0 1 0 0 0,0-1 0 0 0,1 1 0 0 0,-1-1-1 0 0,1 1 1 0 0,-1 0 0 0 0,1-1-1 0 0,-2 2 3 0 0,1 0 1 0 0,-1 1-1 0 0,1-1 0 0 0,0 0 1 0 0,-1 0-1 0 0,1 0 0 0 0,-1 1 1 0 0,1-1-1 0 0,-1 0 1 0 0,1 1-1 0 0,-1-1 0 0 0,1 0 1 0 0,-1 1-1 0 0,1-1 0 0 0,-1 1 1 0 0,0-1-1 0 0,1 1 0 0 0,-1-1-3 0 0,0 0 4 0 0,3 3 5 0 0,0 0-1 0 0,0 1 1 0 0,-1-1 0 0 0,0 0 0 0 0,1 1-1 0 0,-1 0 1 0 0,-1-1 0 0 0,1 1-1 0 0,0 0 1 0 0,-1 0 0 0 0,1 2-9 0 0,1 9 29 0 0,0 1-1 0 0,1 6-28 0 0,-1 2 82 0 0,5 13-322 0 0,-8-36-62 0 0,0-1-158 0 0,0 0-654 0 0,11 6-1206 0 0,-5-2 1781 0 0,13-2-931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0.099"/>
    </inkml:context>
    <inkml:brush xml:id="br0">
      <inkml:brushProperty name="width" value="0.1" units="cm"/>
      <inkml:brushProperty name="height" value="0.1" units="cm"/>
      <inkml:brushProperty name="color" value="#D76761"/>
    </inkml:brush>
  </inkml:definitions>
  <inkml:trace contextRef="#ctx0" brushRef="#br0">40 8 3224 0 0,'0'0'143'0'0,"0"0"286"0"0,0 0 1099 0 0,0 0 478 0 0,0 0 98 0 0,0 0-237 0 0,0 0-1083 0 0,0 0-472 0 0,0 0-96 0 0,0 0-28 0 0,-1 1-32 0 0,0-1-158 0 0,-4 4 181 0 0,0 0 0 0 0,1 1 0 0 0,-1 0 0 0 0,-1 2-179 0 0,4-4 51 0 0,1-1-1 0 0,-1 0 0 0 0,1 0 0 0 0,0 1 1 0 0,0-1-1 0 0,0 0 0 0 0,0 1 1 0 0,1-1-1 0 0,-1 1 0 0 0,1-1 1 0 0,-1 1-1 0 0,1-1 0 0 0,0 1 1 0 0,0 0-51 0 0,0 3 23 0 0,0 0 1 0 0,0 1 0 0 0,0-1 0 0 0,1 0 0 0 0,0 1 0 0 0,0-1-1 0 0,1 0 1 0 0,0 0 0 0 0,0 0 0 0 0,0 0 0 0 0,1 0 0 0 0,0-1 0 0 0,0 1-1 0 0,0-1 1 0 0,1 0 0 0 0,0 0 0 0 0,1 1-24 0 0,4 6 41 0 0,8 9 184 0 0,13 10-225 0 0,-24-25 98 0 0,0 0 1 0 0,1-1-1 0 0,0 0 0 0 0,0 0 1 0 0,0-1-1 0 0,1 1 1 0 0,0-1-99 0 0,1-3 133 0 0,-7-1-136 0 0,-1 0 1 0 0,1-1-1 0 0,0 0 0 0 0,-1 1 1 0 0,1-1-1 0 0,-1 0 0 0 0,0 0 1 0 0,1 0-1 0 0,-1 0 1 0 0,0 0-1 0 0,1 0 0 0 0,-1 0 1 0 0,0 0-1 0 0,0-1 0 0 0,0 1 3 0 0,16-25-225 0 0,-10 16 218 0 0,-4 4 36 0 0,0 1 1 0 0,-1-1-1 0 0,0 0 1 0 0,0 0-1 0 0,0 0 1 0 0,0 0-1 0 0,-1 0 1 0 0,0 0-1 0 0,0-1 0 0 0,-1 1 1 0 0,0 0-1 0 0,0 0 1 0 0,0-1-1 0 0,-1-2-29 0 0,0 0 63 0 0,-1-1-1 0 0,0 1 0 0 0,-1-1 1 0 0,1 1-1 0 0,-2 0 0 0 0,1 0 1 0 0,-1 0-1 0 0,-1 0 0 0 0,0 0-62 0 0,-2-2 11 0 0,6 7 4 0 0,-2 0-1 0 0,1 1 0 0 0,0-1 1 0 0,-1 0-1 0 0,0 1 1 0 0,-1-2-15 0 0,3 4 4 0 0,0 0 1 0 0,0 1 0 0 0,0-1 0 0 0,0 0-1 0 0,0 1 1 0 0,0-1 0 0 0,0 1 0 0 0,0-1-1 0 0,0 1 1 0 0,-1 0 0 0 0,1-1 0 0 0,0 1-1 0 0,0 0 1 0 0,0 0 0 0 0,0 0-1 0 0,-1 0 1 0 0,1 0 0 0 0,0 0 0 0 0,0 0-1 0 0,-1 0 1 0 0,1 0 0 0 0,0 0 0 0 0,0 1-1 0 0,0-1 1 0 0,-1 1-5 0 0,-6 2-96 0 0,1 0 0 0 0,0 1 0 0 0,1 0 0 0 0,-1 0-1 0 0,0 0 1 0 0,1 1 0 0 0,0 0 0 0 0,0 0 0 0 0,-1 3 96 0 0,-3 1-1097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03.808"/>
    </inkml:context>
    <inkml:brush xml:id="br0">
      <inkml:brushProperty name="width" value="0.05" units="cm"/>
      <inkml:brushProperty name="height" value="0.05" units="cm"/>
    </inkml:brush>
  </inkml:definitions>
  <inkml:trace contextRef="#ctx0" brushRef="#br0">1 1 10592 0 0,'18'13'3759'0'0,"3"14"-2584"0"0,-8-10-912 0 0,10 11-566 0 0,-23-27 302 0 0,1 1 0 0 0,0-1 0 0 0,-1 1-1 0 0,1 0 1 0 0,-1 0 0 0 0,1-1 0 0 0,-1 1 0 0 0,0 0-1 0 0,0 0 1 0 0,1-1 0 0 0,-1 1 0 0 0,0 0 0 0 0,-1 0-1 0 0,1-1 1 0 0,0 1 0 0 0,-1 0 0 0 0,1 0-1 0 0,-1-1 1 0 0,1 1 0 0 0,-1 0 0 0 0,0 0 1 0 0,-4 15 353 0 0,3-9-118 0 0,0-1-1 0 0,1 1 1 0 0,0-1 0 0 0,0 1-1 0 0,1 0 1 0 0,-1-1 0 0 0,2 5-235 0 0,-1-6-74 0 0,4 40 1028 0 0,-4-46-936 0 0,0 1-1 0 0,0 0 1 0 0,0-1 0 0 0,0 1 0 0 0,0 0 0 0 0,0-1 0 0 0,0 1 0 0 0,0 0-1 0 0,0-1 1 0 0,-1 1 0 0 0,1 0 0 0 0,0-1 0 0 0,0 1 0 0 0,-1 0 0 0 0,1-1-1 0 0,0 1 1 0 0,-1-1 0 0 0,1 1 0 0 0,0 0 0 0 0,-1-1 0 0 0,1 1 0 0 0,-1-1-1 0 0,1 1 1 0 0,-1-1 0 0 0,1 0 0 0 0,-1 1 0 0 0,1-1 0 0 0,-1 1 0 0 0,1-1-1 0 0,-1 0 1 0 0,0 0 0 0 0,1 1 0 0 0,-1-1 0 0 0,0 0 0 0 0,1 0 0 0 0,-1 0-1 0 0,0 1 1 0 0,1-1 0 0 0,-1 0 0 0 0,0 0 0 0 0,1 0 0 0 0,-1 0 0 0 0,0 0-1 0 0,0-1-17 0 0,1 1 14 0 0,-1 0-1 0 0,0 0 0 0 0,1 0 0 0 0,-1 0 0 0 0,0 0 0 0 0,1 0 0 0 0,-1 0 1 0 0,0 1-1 0 0,0-1 0 0 0,1 0 0 0 0,-1 0 0 0 0,0 0 0 0 0,1 1 0 0 0,-1-1 1 0 0,1 0-1 0 0,-1 1 0 0 0,0-1 0 0 0,1 1 0 0 0,-1-1 0 0 0,1 0 0 0 0,-1 1 0 0 0,1-1 1 0 0,-1 1-1 0 0,1 0 0 0 0,-1-1 0 0 0,1 1 0 0 0,0-1 0 0 0,-1 1 0 0 0,1 0 1 0 0,0-1-1 0 0,-1 1 0 0 0,1 0 0 0 0,0-1 0 0 0,0 1 0 0 0,0 0 0 0 0,0-1 1 0 0,-1 1-1 0 0,1 0 0 0 0,0-1 0 0 0,0 1 0 0 0,0 0 0 0 0,1-1 0 0 0,-1 2-13 0 0,2 17 293 0 0,1 1-1 0 0,0-1 1 0 0,2 0 0 0 0,0 0-1 0 0,3 6-292 0 0,-3-7 83 0 0,-4-16-75 0 0,-1 0 0 0 0,1 0 0 0 0,-1 0 1 0 0,1 0-1 0 0,0 1 0 0 0,-1-2 0 0 0,1 1 0 0 0,1 2-8 0 0,-1-3 1 0 0,0-1 0 0 0,-1 1-1 0 0,1 0 1 0 0,0-1 0 0 0,0 1-1 0 0,0 0 1 0 0,0-1-1 0 0,0 1 1 0 0,0-1 0 0 0,0 0-1 0 0,0 1 1 0 0,0-1-1 0 0,0 0 1 0 0,0 1 0 0 0,0-1-1 0 0,0 0 1 0 0,0 0 0 0 0,0 0-1 0 0,0 0 1 0 0,0 0-1 0 0,0 0 0 0 0,3-1-242 0 0,0 0-1 0 0,-1-1 0 0 0,0 1 0 0 0,1-1 1 0 0,-1 0-1 0 0,0 0 0 0 0,0 0 0 0 0,0 0 0 0 0,0-1 1 0 0,0 1-1 0 0,0-1 0 0 0,1-2 243 0 0,8-8-6694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04.822"/>
    </inkml:context>
    <inkml:brush xml:id="br0">
      <inkml:brushProperty name="width" value="0.05" units="cm"/>
      <inkml:brushProperty name="height" value="0.05" units="cm"/>
    </inkml:brush>
  </inkml:definitions>
  <inkml:trace contextRef="#ctx0" brushRef="#br0">422 346 10136 0 0,'0'2'777'0'0,"0"10"-584"0"0,1-9-99 0 0,-1-1-1 0 0,0 0 1 0 0,0 0-1 0 0,0 1 1 0 0,0-1-1 0 0,0 0 1 0 0,0 0-1 0 0,-1 1 1 0 0,1-1-1 0 0,-1 0 1 0 0,1 0 0 0 0,-1 0-1 0 0,0 0 1 0 0,0 0-1 0 0,0 0 1 0 0,0 0-1 0 0,0 0 1 0 0,-1 0-1 0 0,1 0 1 0 0,-1 0-94 0 0,-1 2 185 0 0,0 0-1 0 0,0-1 1 0 0,-1 0-1 0 0,1 0 1 0 0,-1 0-1 0 0,0 0 1 0 0,0 0 0 0 0,0-1-1 0 0,0 0 1 0 0,0 1-1 0 0,-1-2 1 0 0,1 1 0 0 0,-1 0-1 0 0,1-1 1 0 0,-1 0-1 0 0,0 0 1 0 0,1 0 0 0 0,-3-1-185 0 0,4 1 39 0 0,-6 0 49 0 0,1 0 1 0 0,-1 0 0 0 0,0-1-1 0 0,1 0 1 0 0,-1 0 0 0 0,0-1-1 0 0,1 0 1 0 0,-1-1 0 0 0,-4-1-89 0 0,1-1 68 0 0,0-1 0 0 0,0 0 0 0 0,0-1 0 0 0,1 0 1 0 0,0 0-1 0 0,0-1 0 0 0,1-1 0 0 0,0 0 0 0 0,0 0 0 0 0,1-1 1 0 0,0 0-1 0 0,0-1 0 0 0,1 0 0 0 0,1 0 0 0 0,-1-1 0 0 0,2 0 0 0 0,-4-7-68 0 0,1 2 3 0 0,0 0-1 0 0,1-1 1 0 0,1-1-1 0 0,1 1 1 0 0,0-1-1 0 0,0-6-2 0 0,3 10-56 0 0,1-1-1 0 0,0 1 0 0 0,1-1 1 0 0,1 0-1 0 0,0 1 1 0 0,1-4 56 0 0,-1 15 30 0 0,1 1 0 0 0,-1-1 0 0 0,1 0 0 0 0,-1 0 0 0 0,1 1 0 0 0,0-1 0 0 0,0 0 0 0 0,0 1 0 0 0,0-1 0 0 0,1 1 0 0 0,-1-1 0 0 0,1 1 0 0 0,-1 0 0 0 0,1-1 0 0 0,0 1 0 0 0,0 0 0 0 0,0 0 0 0 0,0 0 1 0 0,0 1-1 0 0,0-1 0 0 0,1 0 0 0 0,-1 1 0 0 0,0 0 0 0 0,1-1 0 0 0,0 1 0 0 0,-1 0 0 0 0,1 0 0 0 0,-1 0 0 0 0,1 1 0 0 0,0-1 0 0 0,0 1 0 0 0,0-1 0 0 0,-1 1 0 0 0,1 0 0 0 0,2 0-30 0 0,-1 1 33 0 0,-1-1-1 0 0,0 1 1 0 0,0-1 0 0 0,0 1-1 0 0,0 0 1 0 0,-1 0 0 0 0,3 1-33 0 0,13 4 180 0 0,-15-5-125 0 0,0 0-1 0 0,1 1 0 0 0,-1-1 0 0 0,0 0 0 0 0,0 1 0 0 0,0 0 1 0 0,0 0-1 0 0,0 0 0 0 0,0 0 0 0 0,-1 0 0 0 0,1 0 0 0 0,-1 1 1 0 0,1-1-1 0 0,0 3-54 0 0,-1-3 27 0 0,-1-1 1 0 0,0 1-1 0 0,1 0 1 0 0,-1 0 0 0 0,0 0-1 0 0,0 0 1 0 0,0 0-1 0 0,-1 0 1 0 0,1 0-1 0 0,0 1 1 0 0,-1-1-1 0 0,1 0 1 0 0,-1 0-1 0 0,0 0 1 0 0,0 1 0 0 0,0-1-1 0 0,0 0 1 0 0,0 0-1 0 0,0 1 1 0 0,-1-1-1 0 0,1 0 1 0 0,-1 0-1 0 0,0 2-27 0 0,-5 8 3 0 0,-1 1 0 0 0,-1-1 0 0 0,0 0 0 0 0,-1 0 0 0 0,0-1 0 0 0,-1 0-1 0 0,-7 6-2 0 0,12-14-221 0 0,0 1 0 0 0,1 0 0 0 0,-1-1 0 0 0,-1 0 0 0 0,1 0-1 0 0,0-1 1 0 0,-1 1 0 0 0,-3 0 221 0 0,1 1-955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28.880"/>
    </inkml:context>
    <inkml:brush xml:id="br0">
      <inkml:brushProperty name="width" value="0.05" units="cm"/>
      <inkml:brushProperty name="height" value="0.05" units="cm"/>
    </inkml:brush>
  </inkml:definitions>
  <inkml:trace contextRef="#ctx0" brushRef="#br0">252 665 5528 0 0,'0'0'422'0'0,"-3"-15"1464"0"0,1 12-1613 0 0,1 0 1 0 0,-1 0 0 0 0,0 0 0 0 0,1 0-1 0 0,-1 1 1 0 0,-1-1 0 0 0,1 1-1 0 0,0 0 1 0 0,-1-1 0 0 0,1 1-1 0 0,-1 0 1 0 0,1 0 0 0 0,-1 1-1 0 0,-1-1-273 0 0,1 0 80 0 0,0 0-1 0 0,0 1 1 0 0,0 0-1 0 0,-1-1 1 0 0,1 1-1 0 0,-1 1 1 0 0,1-1-1 0 0,-1 0 1 0 0,1 1-1 0 0,-1 0 1 0 0,1 0-1 0 0,-1 0 1 0 0,1 0-1 0 0,-1 0 1 0 0,1 1-1 0 0,-1-1 1 0 0,1 1-1 0 0,-1 0 0 0 0,1 0 1 0 0,-2 1-80 0 0,-4 3 99 0 0,0 0 0 0 0,0 1 0 0 0,0 0 0 0 0,1 0 0 0 0,0 1-1 0 0,0 0 1 0 0,1 1 0 0 0,-1 0 0 0 0,2 0 0 0 0,-1 0 0 0 0,1 1 0 0 0,1 0 0 0 0,-1 0 0 0 0,2 0 0 0 0,-1 1 0 0 0,-2 7-99 0 0,4-8 101 0 0,1 1 1 0 0,0-1 0 0 0,0 1 0 0 0,1 0 0 0 0,-1 7-102 0 0,-2 22 427 0 0,2-27-274 0 0,0 1 1 0 0,2 0 0 0 0,-1 0 0 0 0,2 0-1 0 0,0 0 1 0 0,0-1 0 0 0,1 1 0 0 0,1 0-1 0 0,2 7-153 0 0,-4-16 30 0 0,0-1 0 0 0,1 1-1 0 0,0-1 1 0 0,-1 0 0 0 0,1 0-1 0 0,0 0 1 0 0,0 0-1 0 0,1 0 1 0 0,-1 0 0 0 0,0-1-1 0 0,1 1 1 0 0,0-1-1 0 0,0 1 1 0 0,0-1 0 0 0,0 0-1 0 0,0 0 1 0 0,0 0-1 0 0,0-1 1 0 0,0 1 0 0 0,1-1-1 0 0,-1 0 1 0 0,1 0-1 0 0,-1 0 1 0 0,1 0 0 0 0,0-1-1 0 0,-1 1 1 0 0,1-1-1 0 0,-1 0 1 0 0,1 0 0 0 0,0 0-1 0 0,-1-1 1 0 0,1 1-1 0 0,-1-1 1 0 0,1 0 0 0 0,0 0-1 0 0,-1 0 1 0 0,0 0 0 0 0,1-1-1 0 0,-1 1-29 0 0,10-7 21 0 0,0 0 0 0 0,-1-1 0 0 0,-1-1 0 0 0,1 0-1 0 0,-1 0 1 0 0,-1-1 0 0 0,0 0 0 0 0,2-4-21 0 0,0-2 10 0 0,0-1 1 0 0,-2 0-1 0 0,0-1 0 0 0,-1 0 0 0 0,4-12-10 0 0,0-8 13 0 0,-2 0 0 0 0,-1-1 0 0 0,-3 0 0 0 0,-1-1 0 0 0,0-35-13 0 0,-5 54 11 0 0,-3-22-11 0 0,0-2-1 0 0,-1-12 1 0 0,-3 0 0 0 0,-3 0 0 0 0,-8-29 0 0 0,8 41 0 0 0,1 16 49 0 0,-5-15-49 0 0,3 14 15 0 0,3 12 4 0 0,6 17 77 0 0,-6 17 303 0 0,7-7-285 0 0,-1-1 0 0 0,1 1 0 0 0,1-1 0 0 0,-1 1 0 0 0,1-1 0 0 0,0 1 0 0 0,1-1 0 0 0,0 1-114 0 0,0 1 84 0 0,68 297 1661 0 0,-46-213-1742 0 0,23 80-69 0 0,-27-99 45 0 0,-16-52-120 0 0,2 0-1 0 0,1 0 1 0 0,0-1 0 0 0,2 0-1 0 0,0 0 1 0 0,8 11 141 0 0,22 35-2565 0 0,-16-35 1231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29.359"/>
    </inkml:context>
    <inkml:brush xml:id="br0">
      <inkml:brushProperty name="width" value="0.05" units="cm"/>
      <inkml:brushProperty name="height" value="0.05" units="cm"/>
    </inkml:brush>
  </inkml:definitions>
  <inkml:trace contextRef="#ctx0" brushRef="#br0">323 347 12728 0 0,'-1'2'580'0'0,"-3"3"-493"0"0,-1 0 0 0 0,1 0 1 0 0,-1-1-1 0 0,0 0 0 0 0,0 1 0 0 0,0-2 1 0 0,-1 1-1 0 0,0-1 0 0 0,1 0 1 0 0,-1 0-1 0 0,0 0 0 0 0,0-1 1 0 0,0 0-1 0 0,-1 0 0 0 0,-4 0-87 0 0,1 0 120 0 0,-1 0 1 0 0,0-1-1 0 0,1 0 0 0 0,-1-1 0 0 0,0 0 1 0 0,1-1-1 0 0,-1 0 0 0 0,0-1 1 0 0,-5-2-121 0 0,10 3 14 0 0,0-1 1 0 0,0-1 0 0 0,1 1 0 0 0,-1-1-1 0 0,1 0 1 0 0,0-1 0 0 0,-1 1 0 0 0,1-1 0 0 0,1 0-1 0 0,-1 0 1 0 0,0 0 0 0 0,1-1 0 0 0,0 1-1 0 0,0-1 1 0 0,1 0 0 0 0,-1-1 0 0 0,1 1 0 0 0,-1-4-15 0 0,-1-1 18 0 0,0 0 0 0 0,1-1 0 0 0,1 0 0 0 0,0 0 0 0 0,0 0 0 0 0,1 0 0 0 0,1-1 0 0 0,0 1 0 0 0,0-10-18 0 0,2 11 8 0 0,0 1 0 0 0,0-1 1 0 0,1 0-1 0 0,1 0 1 0 0,0 1-1 0 0,0-1 1 0 0,0 1-1 0 0,3-2-8 0 0,0-2 1 0 0,0 0 0 0 0,1 1 0 0 0,1 0 0 0 0,0 0 0 0 0,5-4-1 0 0,-10 12-6 0 0,1 0 1 0 0,1 1 0 0 0,-1-1 0 0 0,0 1-1 0 0,1 0 1 0 0,-1 0 0 0 0,1 1 0 0 0,0-1 0 0 0,0 1-1 0 0,0 0 1 0 0,1 0 0 0 0,-1 1 0 0 0,0 0 0 0 0,1 0-1 0 0,3-1 6 0 0,-6 2 19 0 0,1-1 0 0 0,-1 1 0 0 0,1 0 0 0 0,-1 0 0 0 0,0 0 0 0 0,1 1-1 0 0,-1-1 1 0 0,1 1 0 0 0,-1 0 0 0 0,0 0 0 0 0,1 0 0 0 0,-1 0 0 0 0,0 1-1 0 0,0-1 1 0 0,0 1 0 0 0,0 0 0 0 0,0 0 0 0 0,0 0 0 0 0,-1 0 0 0 0,1 0 0 0 0,-1 1-1 0 0,1-1 1 0 0,-1 1 0 0 0,1 0-19 0 0,-2 0 17 0 0,0-1 0 0 0,0 1 0 0 0,-1-1 0 0 0,1 1 0 0 0,-1-1 0 0 0,1 1 0 0 0,-1-1 0 0 0,0 1 0 0 0,0 0 0 0 0,0-1 0 0 0,0 1-1 0 0,0-1 1 0 0,-1 1 0 0 0,1 0 0 0 0,-1-1 0 0 0,0 2-17 0 0,-1 4 17 0 0,-1 0-1 0 0,0-1 1 0 0,0 0-1 0 0,-3 6-16 0 0,1-5-46 0 0,1-1-1 0 0,-1 1 0 0 0,0-1 0 0 0,0-1 0 0 0,-1 1 0 0 0,0-1 0 0 0,0 0 0 0 0,0 0 0 0 0,-2 1 47 0 0,-21 16-1724 0 0,19-13-3625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29.737"/>
    </inkml:context>
    <inkml:brush xml:id="br0">
      <inkml:brushProperty name="width" value="0.05" units="cm"/>
      <inkml:brushProperty name="height" value="0.05" units="cm"/>
    </inkml:brush>
  </inkml:definitions>
  <inkml:trace contextRef="#ctx0" brushRef="#br0">1 0 920 0 0,'38'35'407'0'0,"-24"-22"3316"0"0,0 0 1 0 0,0 0-1 0 0,7 12-3723 0 0,134 188 5976 0 0,-135-179-5737 0 0,-14-23-48 0 0,0 0 0 0 0,1 0 0 0 0,9 10-191 0 0,-9-14 139 0 0,0 0 1 0 0,0 0 0 0 0,1 0 0 0 0,-1-1-1 0 0,2 0 1 0 0,-1-1 0 0 0,9 4-140 0 0,-14-7 6 0 0,1-1 0 0 0,-1 1 0 0 0,1-1 1 0 0,0 0-1 0 0,-1 0 0 0 0,1-1 0 0 0,0 1 0 0 0,0-1 0 0 0,-1 1 1 0 0,3-1-7 0 0,-4-1-6 0 0,0 1 0 0 0,1 0 0 0 0,-1-1 0 0 0,0 0 0 0 0,1 1 0 0 0,-1-1 0 0 0,0 0 0 0 0,0 0 0 0 0,0 0 0 0 0,0 0 0 0 0,0-1 0 0 0,0 1 0 0 0,0-1 0 0 0,0 1 0 0 0,0-1 0 0 0,0 1 0 0 0,-1-1 6 0 0,2-2-9 0 0,0 0-1 0 0,-1 0 1 0 0,1 0-1 0 0,-1-1 1 0 0,0 1 0 0 0,0 0-1 0 0,-1-1 1 0 0,1 1-1 0 0,-1-1 1 0 0,0 0-1 0 0,0 0 1 0 0,-1 1-1 0 0,1-1 1 0 0,-1 0-1 0 0,0-2 10 0 0,-1-12-3 0 0,0 1 0 0 0,-1 0-1 0 0,-3-7 4 0 0,3 15 0 0 0,-1-14 0 0 0,-2 1 0 0 0,-7-20 0 0 0,6 27-432 0 0,1 0-1 0 0,1 0 0 0 0,-1-7 433 0 0,5 15-694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0.232"/>
    </inkml:context>
    <inkml:brush xml:id="br0">
      <inkml:brushProperty name="width" value="0.05" units="cm"/>
      <inkml:brushProperty name="height" value="0.05" units="cm"/>
    </inkml:brush>
  </inkml:definitions>
  <inkml:trace contextRef="#ctx0" brushRef="#br0">0 0 12064 0 0,'0'0'273'0'0,"0"0"40"0"0,0 0 21 0 0,0 0-44 0 0,1 2-191 0 0,1 7 286 0 0,1 0 0 0 0,-2 1 0 0 0,1-1 0 0 0,-1 0-1 0 0,-1 1 1 0 0,0-1 0 0 0,0 4-385 0 0,1 23 947 0 0,2 21-14 0 0,-1-17 118 0 0,5 24-1051 0 0,18 97 792 0 0,-25-160-788 0 0,67 329 497 0 0,-37-200-1962 0 0,-25-103 634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0.576"/>
    </inkml:context>
    <inkml:brush xml:id="br0">
      <inkml:brushProperty name="width" value="0.05" units="cm"/>
      <inkml:brushProperty name="height" value="0.05" units="cm"/>
    </inkml:brush>
  </inkml:definitions>
  <inkml:trace contextRef="#ctx0" brushRef="#br0">268 63 8752 0 0,'0'0'673'0'0,"0"0"-260"0"0,0 0 531 0 0,-1-1 280 0 0,-8-6-538 0 0,-1 1 0 0 0,1 0 0 0 0,-1 1 0 0 0,0 0-1 0 0,0 0 1 0 0,0 1 0 0 0,-1 0 0 0 0,1 1 0 0 0,-10-1-686 0 0,-4-1 164 0 0,-1 2 1 0 0,1 0 0 0 0,-24 2-165 0 0,45 1-159 0 0,1 0 0 0 0,-1 0-1 0 0,1 0 1 0 0,0 0 0 0 0,-1 1 0 0 0,1-1 0 0 0,0 1 0 0 0,-1-1 0 0 0,0 1 159 0 0,-8 6-6177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0.928"/>
    </inkml:context>
    <inkml:brush xml:id="br0">
      <inkml:brushProperty name="width" value="0.05" units="cm"/>
      <inkml:brushProperty name="height" value="0.05" units="cm"/>
    </inkml:brush>
  </inkml:definitions>
  <inkml:trace contextRef="#ctx0" brushRef="#br0">115 23 9216 0 0,'0'0'706'0'0,"0"0"-344"0"0,0 0 276 0 0,0 0 170 0 0,0 0 31 0 0,0 0-71 0 0,0 0-329 0 0,-8-11 346 0 0,7 10-768 0 0,-1 0 1 0 0,1-1-1 0 0,-1 1 0 0 0,1 0 1 0 0,-1 0-1 0 0,0 0 1 0 0,0 1-1 0 0,1-1 0 0 0,-1 0 1 0 0,0 1-1 0 0,0-1 0 0 0,0 1 1 0 0,0-1-1 0 0,0 1 1 0 0,0 0-1 0 0,0 0 0 0 0,0 0 1 0 0,0 0-1 0 0,1 0 1 0 0,-1 1-1 0 0,0-1 0 0 0,-1 1-17 0 0,1-1 19 0 0,-1 1 0 0 0,1 0-1 0 0,-1 1 1 0 0,1-1-1 0 0,0 0 1 0 0,0 1-1 0 0,-1-1 1 0 0,1 1 0 0 0,0 0-1 0 0,0 0 1 0 0,0 0-1 0 0,1 0 1 0 0,-1 0 0 0 0,0 0-1 0 0,1 0 1 0 0,-2 2-19 0 0,-1 4 107 0 0,0 0 1 0 0,0 1 0 0 0,0 0-1 0 0,1-1 1 0 0,0 1-1 0 0,0 3-107 0 0,2-6-3 0 0,0 0 0 0 0,1-1 0 0 0,-1 1 1 0 0,1 0-1 0 0,0-1 0 0 0,0 1 0 0 0,1 0 0 0 0,0-1 0 0 0,0 1 0 0 0,0 0 0 0 0,1 0 3 0 0,1 4 35 0 0,-1-4-13 0 0,0 1-1 0 0,0-1 1 0 0,1 1-1 0 0,0-1 0 0 0,0 0 1 0 0,0 0-1 0 0,1 0 1 0 0,0-1-1 0 0,0 1 1 0 0,1 0-22 0 0,1 0-7 0 0,-1-1 0 0 0,1 1 0 0 0,-1-1 0 0 0,2-1 1 0 0,-1 1-1 0 0,0-1 0 0 0,6 2 7 0 0,-7-4-2 0 0,0 0-1 0 0,0 0 1 0 0,0-1 0 0 0,0 1-1 0 0,1-1 1 0 0,-1-1 0 0 0,1 1-1 0 0,-1-1 1 0 0,1 0 0 0 0,-1 0-1 0 0,3-1 3 0 0,-1 1-11 0 0,0-1 0 0 0,0 0 1 0 0,0 0-1 0 0,1-1 0 0 0,-1 0 0 0 0,-1 0 0 0 0,1-1 0 0 0,0 0 0 0 0,-1 0 0 0 0,1 0 1 0 0,-1-1-1 0 0,0 0 0 0 0,0-1 0 0 0,0 1 0 0 0,-1-1 0 0 0,1 0 0 0 0,-1 0 0 0 0,-1-1 1 0 0,1 0 10 0 0,-3 3 19 0 0,-1 0 0 0 0,1-1 0 0 0,-1 1 0 0 0,0-1 0 0 0,0 1 0 0 0,0-1 0 0 0,-1 1 1 0 0,0-1-1 0 0,1 1 0 0 0,-1-1 0 0 0,0 1 0 0 0,0-1 0 0 0,-1 0 0 0 0,1 1 0 0 0,-1-1 1 0 0,0 1-1 0 0,0-1 0 0 0,0 1 0 0 0,0-1 0 0 0,-1 1 0 0 0,1 0 0 0 0,-1 0 0 0 0,-1-2-18 0 0,-6-7 50 0 0,-1 0 0 0 0,-1 0 0 0 0,1 1 0 0 0,-2 0 0 0 0,-2-1-51 0 0,0 1-7 0 0,11 8-100 0 0,-1 0 0 0 0,0 0 0 0 0,0 0 0 0 0,0 1 1 0 0,0-1-1 0 0,0 1 0 0 0,-1 0 0 0 0,1 0 0 0 0,0 1 1 0 0,-5-2 106 0 0,-4 2-644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1.291"/>
    </inkml:context>
    <inkml:brush xml:id="br0">
      <inkml:brushProperty name="width" value="0.05" units="cm"/>
      <inkml:brushProperty name="height" value="0.05" units="cm"/>
    </inkml:brush>
  </inkml:definitions>
  <inkml:trace contextRef="#ctx0" brushRef="#br0">141 1 8288 0 0,'0'0'381'0'0,"0"0"-6"0"0,0 0-51 0 0,0 0 678 0 0,0 0 324 0 0,0 0 67 0 0,0 0-108 0 0,-2 0-506 0 0,-2 0-642 0 0,-1 1 0 0 0,1 0 0 0 0,-1 0 0 0 0,0 0 0 0 0,1 1 0 0 0,0 0 0 0 0,-1 0 0 0 0,1 0 1 0 0,0 0-1 0 0,0 0 0 0 0,0 1 0 0 0,0 0 0 0 0,1 0 0 0 0,-1 0-137 0 0,-5 4 53 0 0,1 1-1 0 0,0 0 1 0 0,0 1 0 0 0,1 0-1 0 0,-2 3-52 0 0,6-6 26 0 0,-1 0-1 0 0,1 0 0 0 0,0 0 0 0 0,0 1 1 0 0,1-1-1 0 0,0 1 0 0 0,0 0 1 0 0,1 0-1 0 0,-1-1 0 0 0,2 1 0 0 0,-1 0 1 0 0,1 0-1 0 0,0 0 0 0 0,0 0 0 0 0,1 0 1 0 0,0 0-1 0 0,0 0 0 0 0,1 1-25 0 0,-1-3 11 0 0,0 0 0 0 0,1-1 0 0 0,0 1 0 0 0,0 0 0 0 0,0-1-1 0 0,1 1 1 0 0,-1-1 0 0 0,1 1 0 0 0,0-1 0 0 0,1 0 0 0 0,-1 0 0 0 0,1-1 0 0 0,-1 1 0 0 0,1-1-1 0 0,0 0 1 0 0,0 0 0 0 0,1 0 0 0 0,-1 0 0 0 0,1-1 0 0 0,-1 1 0 0 0,1-1 0 0 0,0 0 0 0 0,0-1-1 0 0,4 2-10 0 0,-4-2 13 0 0,0 0-1 0 0,1-1 0 0 0,-1 1 0 0 0,0-1 1 0 0,1 0-1 0 0,-1-1 0 0 0,0 1 0 0 0,1-1 1 0 0,-1 0-1 0 0,0 0 0 0 0,0-1 0 0 0,0 1 1 0 0,0-1-1 0 0,0 0 0 0 0,0-1 0 0 0,2 0-12 0 0,15-8-27 0 0,-15 8-7 0 0,0 0 0 0 0,0 0 0 0 0,0-1 0 0 0,-1 0 0 0 0,1-1 1 0 0,-1 1-1 0 0,0-1 0 0 0,2-2 34 0 0,4-5-12 0 0,-10 11 16 0 0,1-1 0 0 0,-1 0 0 0 0,0 0 0 0 0,0-1 0 0 0,0 1 0 0 0,0 0 0 0 0,0-1 0 0 0,0 1 0 0 0,-1-1 0 0 0,1 1 0 0 0,-1-1 0 0 0,0 0 0 0 0,1-2-4 0 0,-1 1-24 0 0,0 0-1 0 0,-1-1 1 0 0,1 1 0 0 0,-1 0-1 0 0,0 0 1 0 0,-1-1 0 0 0,1 1-1 0 0,-1 0 1 0 0,0-4 24 0 0,0 6 5 0 0,0-1 0 0 0,0 1 0 0 0,0 0 0 0 0,0 0 0 0 0,0 1-1 0 0,-1-1 1 0 0,1 0 0 0 0,0 0 0 0 0,-1 1 0 0 0,1-1 0 0 0,-1 0 0 0 0,0 1 0 0 0,1 0 0 0 0,-1-1-1 0 0,0 1 1 0 0,0 0 0 0 0,0 0 0 0 0,0 0 0 0 0,0 0 0 0 0,0 0 0 0 0,-1 1-5 0 0,-48-11 228 0 0,47 11-214 0 0,1-1 0 0 0,-1 0 0 0 0,1 1 0 0 0,-1-1 0 0 0,1 1 0 0 0,-1 0 0 0 0,1 0 0 0 0,-1 1 0 0 0,1-1 0 0 0,-1 1 0 0 0,1 0 0 0 0,-1 0 0 0 0,1 0 0 0 0,0 0 0 0 0,0 0 0 0 0,-2 2-14 0 0,1-2-850 0 0,1 1 1 0 0,0 0-1 0 0,1 1 1 0 0,-1-1-1 0 0,0 0 1 0 0,-1 2 849 0 0,-4 4-5676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1.672"/>
    </inkml:context>
    <inkml:brush xml:id="br0">
      <inkml:brushProperty name="width" value="0.05" units="cm"/>
      <inkml:brushProperty name="height" value="0.05" units="cm"/>
    </inkml:brush>
  </inkml:definitions>
  <inkml:trace contextRef="#ctx0" brushRef="#br0">24 1 12816 0 0,'0'0'289'0'0,"0"0"40"0"0,0 0 22 0 0,0 0-40 0 0,-1 1-75 0 0,-3 11 466 0 0,0 0 1 0 0,1-1-1 0 0,0 1 1 0 0,0 1 0 0 0,2-1-1 0 0,-1 1-702 0 0,0 30 423 0 0,2 5-423 0 0,0-46 45 0 0,2 44 279 0 0,3 1-1 0 0,2-1 1 0 0,2 3-324 0 0,-2-11 155 0 0,13 55 535 0 0,11 20-690 0 0,-11-39 207 0 0,6 11 34 0 0,11 18-241 0 0,2-18-964 0 0,-30-61 424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0:22.298"/>
    </inkml:context>
    <inkml:brush xml:id="br0">
      <inkml:brushProperty name="width" value="0.05" units="cm"/>
      <inkml:brushProperty name="height" value="0.05" units="cm"/>
    </inkml:brush>
  </inkml:definitions>
  <inkml:trace contextRef="#ctx0" brushRef="#br0">1323 19 10104 0 0,'2'-2'-641'0'0,"11"-7"4512"0"0,-13 9-3790 0 0,0 0 1 0 0,0 0 0 0 0,0 0-1 0 0,0-1 1 0 0,0 1-1 0 0,1 0 1 0 0,-1 0 0 0 0,0 0-1 0 0,0 0 1 0 0,0 0 0 0 0,0-1-1 0 0,0 1 1 0 0,0 0-1 0 0,0 0 1 0 0,0 0 0 0 0,0 0-1 0 0,0-1 1 0 0,1 1 0 0 0,-1 0-1 0 0,0 0 1 0 0,0 0-1 0 0,0 0 1 0 0,0-1 0 0 0,0 1-1 0 0,0 0 1 0 0,0 0 0 0 0,0 0-1 0 0,0-1 1 0 0,-1 1-1 0 0,1 0 1 0 0,0 0 0 0 0,0 0-1 0 0,0 0 1 0 0,0-1 0 0 0,0 1-1 0 0,0 0 1 0 0,0 0-1 0 0,0 0 1 0 0,0 0 0 0 0,-1-1-1 0 0,1 1 1 0 0,0 0 0 0 0,0 0-1 0 0,0 0 1 0 0,0 0-1 0 0,0 0 1 0 0,-1 0 0 0 0,1 0-1 0 0,0 0 1 0 0,0-1 0 0 0,0 1-1 0 0,0 0-81 0 0,-3 1 108 0 0,1 0-1 0 0,0 0 1 0 0,0 1 0 0 0,0-1-1 0 0,0 0 1 0 0,0 1 0 0 0,1 0-1 0 0,-2 0-107 0 0,-6 12 357 0 0,1-1 0 0 0,0 1-1 0 0,1 1 1 0 0,0 0-1 0 0,2 0 1 0 0,-1 1-357 0 0,-1 3 340 0 0,-12 24 37 0 0,-1-2 0 0 0,-12 18-377 0 0,11-22 246 0 0,-18 38-580 0 0,19-35 478 0 0,-2 0 0 0 0,-17 22-144 0 0,-68 105 447 0 0,60-91-520 0 0,4 0 73 0 0,23-40 0 0 0,-1 0 0 0 0,-2-1 0 0 0,-36 49 46 0 0,16-22-20 0 0,-38 42-26 0 0,21-30 64 0 0,-39 64-64 0 0,56-79 0 0 0,-2-2 0 0 0,-17 13 0 0 0,33-40 0 0 0,-12 14 0 0 0,-73 102 11 0 0,96-125 44 0 0,13-16-55 0 0,0 0 0 0 0,1 1-1 0 0,0-1 1 0 0,0 1-1 0 0,1 0 1 0 0,-5 5 21 0 0,6-9-15 0 0,0 0 0 0 0,1 1 0 0 0,-1-1 1 0 0,1 0-1 0 0,0 1 0 0 0,-1-1 0 0 0,1 3-6 0 0,-3 6 0 0 0,-2 2 0 0 0,5-9 0 0 0,-11 14 0 0 0,6-6 3 0 0,4-8-5 0 0,1-1 0 0 0,-1 0 0 0 0,0 0 1 0 0,0-1-1 0 0,0 1 0 0 0,0 0 0 0 0,0 0 0 0 0,-2 1 2 0 0,3-4-160 0 0,1 0-428 0 0,0 0-166 0 0,0 0-28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0.655"/>
    </inkml:context>
    <inkml:brush xml:id="br0">
      <inkml:brushProperty name="width" value="0.1" units="cm"/>
      <inkml:brushProperty name="height" value="0.1" units="cm"/>
      <inkml:brushProperty name="color" value="#D76761"/>
    </inkml:brush>
  </inkml:definitions>
  <inkml:trace contextRef="#ctx0" brushRef="#br0">1 1 8752 0 0,'0'0'673'0'0,"0"1"-437"0"0,0 7-320 0 0,0 0 946 0 0,0 0 0 0 0,0 0 0 0 0,1 0 0 0 0,1 4-862 0 0,-1-6 447 0 0,0 1 1 0 0,0-1-1 0 0,-1 1 0 0 0,0 6-447 0 0,1 19 659 0 0,2 0 193 0 0,-2-22-644 0 0,1 1 1 0 0,-1 0-1 0 0,1-1 1 0 0,1 0-1 0 0,0 1 0 0 0,1 0-208 0 0,13 21 512 0 0,-16-28-469 0 0,-1-3-41 0 0,0 0 0 0 0,0 0 1 0 0,0 0-1 0 0,0-1 0 0 0,0 1 1 0 0,1 0-1 0 0,-1 0 0 0 0,0 0 1 0 0,1 0-1 0 0,-1-1 0 0 0,1 1 0 0 0,-1 0 1 0 0,0 0-1 0 0,1-1-2 0 0,0 0 5 0 0,0 0-1 0 0,1-1 0 0 0,-1 1 1 0 0,0-1-1 0 0,0 0 1 0 0,0 1-1 0 0,0-1 1 0 0,0 0-1 0 0,0 1 1 0 0,0-1-1 0 0,-1 0 0 0 0,2-1-4 0 0,1-2-14 0 0,1-1 0 0 0,-1-1 0 0 0,0 1 0 0 0,0 0 0 0 0,-1-1 0 0 0,1 1 0 0 0,-1-1 0 0 0,0-1 14 0 0,11-26-24 0 0,-10 29 24 0 0,5-12 0 0 0,1 1 0 0 0,3-3 0 0 0,-3 5 0 0 0,-5 7 0 0 0,0 0 0 0 0,1 0 0 0 0,-1 0 0 0 0,6-4 0 0 0,2-1 1 0 0,-10 7 13 0 0,1 1 1 0 0,0 0-1 0 0,0 0 1 0 0,0 1-1 0 0,1-1 1 0 0,-1 1-1 0 0,1-1 1 0 0,-1 1-1 0 0,1 0 1 0 0,3-1-15 0 0,8-2 174 0 0,-11 4-84 0 0,1-1 0 0 0,0 1 0 0 0,-1 0 0 0 0,4 0-90 0 0,-6 0 49 0 0,-1 1 1 0 0,0 0 0 0 0,1 0 0 0 0,-1 1 0 0 0,1-1 0 0 0,-1 0 0 0 0,1 0 0 0 0,-1 1 0 0 0,1-1 0 0 0,-1 1 0 0 0,0-1 0 0 0,1 1 0 0 0,-1 0 0 0 0,0-1 0 0 0,0 1-1 0 0,1 0 1 0 0,-1 0-50 0 0,0 0 274 0 0,3 9 131 0 0,-3-5-309 0 0,1 1 1 0 0,-1 0-1 0 0,0 0 1 0 0,-1 0-1 0 0,0 0-96 0 0,4 22 191 0 0,5 40-12 0 0,-5-24-143 0 0,-3-27-76 0 0,1 0 1 0 0,1 0 39 0 0,-1-6-6 0 0,-1-6-16 0 0,0-1 0 0 0,0 0 1 0 0,0 1-1 0 0,0-1 0 0 0,1 0 0 0 0,-1 0 1 0 0,2 1 21 0 0,5 12-1659 0 0,-3-11-5259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2.107"/>
    </inkml:context>
    <inkml:brush xml:id="br0">
      <inkml:brushProperty name="width" value="0.05" units="cm"/>
      <inkml:brushProperty name="height" value="0.05" units="cm"/>
    </inkml:brush>
  </inkml:definitions>
  <inkml:trace contextRef="#ctx0" brushRef="#br0">175 93 13760 0 0,'0'0'629'0'0,"0"0"-12"0"0,6-13-331 0 0,-6 12-255 0 0,0-1 1 0 0,1 1 0 0 0,-1 0 0 0 0,0 0 0 0 0,-1 0 0 0 0,1-1 0 0 0,0 1 0 0 0,0 0 0 0 0,0 0 0 0 0,-1 0 0 0 0,1 0 0 0 0,0 0 0 0 0,-1 0 0 0 0,1-1 0 0 0,-1 1-1 0 0,0 0 1 0 0,1 0 0 0 0,-1 0-32 0 0,-15-18 381 0 0,11 13-295 0 0,2 3-46 0 0,0 0 0 0 0,0 0 1 0 0,0 1-1 0 0,-1-1 0 0 0,1 1 0 0 0,-1 0 0 0 0,1-1 1 0 0,-1 1-1 0 0,0 1 0 0 0,0-1 0 0 0,0 1 1 0 0,0-1-1 0 0,0 1 0 0 0,0 0 0 0 0,-3 0-40 0 0,4 1 29 0 0,0 0 0 0 0,0 0-1 0 0,0 0 1 0 0,0 0-1 0 0,0 0 1 0 0,0 0 0 0 0,0 1-1 0 0,0 0 1 0 0,0-1-1 0 0,0 1 1 0 0,0 0-1 0 0,0 1 1 0 0,0-1 0 0 0,0 0-1 0 0,1 1 1 0 0,-1 0-1 0 0,1-1 1 0 0,-1 1 0 0 0,1 0-1 0 0,0 0 1 0 0,-1 1-29 0 0,0 1 45 0 0,-1 0 0 0 0,1 1-1 0 0,0 0 1 0 0,0 0 0 0 0,1 0 0 0 0,-1 0 0 0 0,1 0 0 0 0,0 0 0 0 0,1 1 0 0 0,-1-1 0 0 0,1 1-1 0 0,0-1 1 0 0,1 1 0 0 0,-1 0 0 0 0,1-1 0 0 0,0 1 0 0 0,0 0 0 0 0,1-1 0 0 0,0 1 0 0 0,0-1-1 0 0,0 1 1 0 0,0-1 0 0 0,1 1 0 0 0,0-1 0 0 0,0 0 0 0 0,1 0 0 0 0,2 5-45 0 0,0 0 12 0 0,1-1 1 0 0,0 1-1 0 0,0-1 1 0 0,1 0-1 0 0,0 0 0 0 0,5 4-12 0 0,-1-3 0 0 0,17 18 0 0 0,-1 1 0 0 0,23 33 0 0 0,-43-53-6 0 0,0 0 0 0 0,-1 1-1 0 0,-1 0 1 0 0,0 0-1 0 0,0 0 1 0 0,-1 0 0 0 0,0 1-1 0 0,-1 0 1 0 0,0 0-1 0 0,-1 0 7 0 0,-1-8 0 0 0,-1-1 0 0 0,0 1 0 0 0,0-1 0 0 0,-1 1 0 0 0,1-1 0 0 0,0 1 0 0 0,-1-1 0 0 0,0 1 0 0 0,1-1 0 0 0,-1 1 0 0 0,0-1 0 0 0,0 1 0 0 0,0-1 0 0 0,-19 29 0 0 0,17-28 10 0 0,-1 1-1 0 0,1-1 1 0 0,0 0-1 0 0,-1 0 1 0 0,0-1-1 0 0,1 1 0 0 0,-1-1 1 0 0,0 0-1 0 0,-1 0 1 0 0,1 0-1 0 0,0 0 0 0 0,0-1 1 0 0,-3 1-10 0 0,5-1 5 0 0,1-1-42 0 0,0 0 0 0 0,0 1 0 0 0,0-1 0 0 0,0 0 0 0 0,0 0 0 0 0,0 0 0 0 0,0 0-1 0 0,0 0 1 0 0,0 0 0 0 0,0 0 0 0 0,0 0 0 0 0,0 0 0 0 0,0 0 0 0 0,0-1 0 0 0,0 1 0 0 0,0 0-1 0 0,0-1 1 0 0,0 1 0 0 0,1-1 0 0 0,-1 1 37 0 0,-11-9-4445 0 0,3-1-1431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5.182"/>
    </inkml:context>
    <inkml:brush xml:id="br0">
      <inkml:brushProperty name="width" value="0.05" units="cm"/>
      <inkml:brushProperty name="height" value="0.05" units="cm"/>
    </inkml:brush>
  </inkml:definitions>
  <inkml:trace contextRef="#ctx0" brushRef="#br0">1 1 7832 0 0,'18'57'2174'0'0,"-17"-55"-1880"0"0,0 0 1 0 0,0 1-1 0 0,0-1 0 0 0,-1 1 0 0 0,1-1 0 0 0,-1 0 0 0 0,0 1 0 0 0,0 0-294 0 0,5 20 2198 0 0,0-8-1355 0 0,0 0 1 0 0,-2 0-1 0 0,1 0 0 0 0,-1 6-843 0 0,-1-5 447 0 0,11 86 1485 0 0,-6-46-1394 0 0,-4-51-340 0 0,1-8-160 0 0,3-16-177 0 0,-5 11 92 0 0,8-11-23 0 0,-8 14 68 0 0,1 0 1 0 0,-1 0-1 0 0,1-1 0 0 0,-1 1 1 0 0,-1-1-1 0 0,1 1 0 0 0,-1-2 2 0 0,8-41-32 0 0,2 1 0 0 0,10-25 32 0 0,-13 49 0 0 0,11-21 0 0 0,-19 43 2 0 0,1 0 0 0 0,0 0 0 0 0,-1 0 0 0 0,1 0 0 0 0,0 0 0 0 0,0 0 0 0 0,0 0 0 0 0,0 0-1 0 0,0 0 1 0 0,0 0 0 0 0,0 1 0 0 0,0-1 0 0 0,0 0 0 0 0,1 1 0 0 0,-1-1 0 0 0,0 1 0 0 0,0-1 0 0 0,0 1-1 0 0,1 0 1 0 0,-1-1 0 0 0,0 1 0 0 0,1 0 0 0 0,-1 0 0 0 0,0 0 0 0 0,1 0 0 0 0,-1 0 0 0 0,0 0 0 0 0,1 0-1 0 0,-1 1 1 0 0,0-1 0 0 0,0 0 0 0 0,2 1-2 0 0,0 0 5 0 0,-1 0 0 0 0,1 0 1 0 0,0 0-1 0 0,0 0 0 0 0,-1 1 0 0 0,1-1 0 0 0,-1 1 1 0 0,1-1-1 0 0,-1 1 0 0 0,0 0 0 0 0,0 0 0 0 0,0 0 1 0 0,0 1-1 0 0,1 0-5 0 0,76 105 1068 0 0,-58-76-745 0 0,-6-8 128 0 0,12 14-451 0 0,-26-37 1 0 0,-1 0-1 0 0,1-1 1 0 0,0 1-1 0 0,-1 0 1 0 0,1-1-1 0 0,0 1 1 0 0,-1-1-1 0 0,1 1 1 0 0,0-1-1 0 0,0 1 1 0 0,-1-1-1 0 0,1 1 1 0 0,0-1-1 0 0,0 0 1 0 0,0 0-1 0 0,0 1 1 0 0,-1-1-1 0 0,1 0 1 0 0,0 0-1 0 0,0 0 1 0 0,0 0-1 0 0,0 0 1 0 0,0 0-1 0 0,0 0 1 0 0,0 0-1 0 0,-1 0 1 0 0,1-1-1 0 0,0 1 1 0 0,0 0-1 0 0,0 0 1 0 0,0-1-1 0 0,0 1 0 0 0,2-4-10 0 0,0 0 0 0 0,0 0 0 0 0,0 0 0 0 0,-1 0 1 0 0,1 0-1 0 0,-1 0 0 0 0,0-1 0 0 0,0 1 0 0 0,-1-1 0 0 0,1 0 0 0 0,0-3 10 0 0,1-3-29 0 0,6-18-27 0 0,-4 13-42 0 0,0 0 1 0 0,4-6 97 0 0,-6 14-23 0 0,1 1 0 0 0,0 0 0 0 0,0 0 1 0 0,1 0-1 0 0,1-2 23 0 0,-5 8-2 0 0,0 0 1 0 0,0 0 0 0 0,0 0-1 0 0,0 0 1 0 0,0 0-1 0 0,0 0 1 0 0,0 0-1 0 0,0 0 1 0 0,0 0 0 0 0,0 0-1 0 0,0 1 1 0 0,1-1-1 0 0,-1 0 1 0 0,0 1-1 0 0,1-1 1 0 0,-1 1 0 0 0,0-1-1 0 0,1 1 1 0 0,-1 0-1 0 0,1 0 1 0 0,-1-1-1 0 0,0 1 1 0 0,1 0 0 0 0,-1 0-1 0 0,1 1 1 0 0,-1-1-1 0 0,1 0 1 0 0,-1 0-1 0 0,0 1 1 0 0,1-1 0 0 0,-1 0-1 0 0,0 1 1 0 0,1 0-1 0 0,0 0 2 0 0,-1 0 1 0 0,4 1 0 0 0,0 1 0 0 0,-1 0 0 0 0,1 1 0 0 0,-1-1 0 0 0,0 1 1 0 0,0 0-1 0 0,0 0 0 0 0,-1 0 0 0 0,2 2-1 0 0,17 20 64 0 0,-18-22-53 0 0,0 0 0 0 0,-1 0-1 0 0,1 0 1 0 0,-1 1-1 0 0,0 0 1 0 0,0-1 0 0 0,1 5-11 0 0,45 101 194 0 0,-47-104-194 0 0,-1-3 0 0 0,0-1 0 0 0,1 1 0 0 0,-1-1 0 0 0,1 1 0 0 0,-1-1 0 0 0,1 1 0 0 0,0-1 0 0 0,0 0 0 0 0,0 0 0 0 0,0 0 0 0 0,0 0 0 0 0,0 0-31 0 0,-1-1 1 0 0,1 1-1 0 0,0-1 0 0 0,0 1 0 0 0,0-1 0 0 0,-1 0 0 0 0,1 0 0 0 0,0 0 0 0 0,1 0 1 0 0,-1 0-1 0 0,0 0 0 0 0,0-1 0 0 0,0 1 0 0 0,0-1 0 0 0,1 1 0 0 0,-1-1 1 0 0,0 0-1 0 0,0 0 0 0 0,1 0 0 0 0,-1 0 0 0 0,0 0 0 0 0,0-1 0 0 0,1 1 0 0 0,-1-1 1 0 0,0 1-1 0 0,0-1 0 0 0,0 0 0 0 0,0 0 0 0 0,1 0 31 0 0,8-5-263 0 0,-1 0-1 0 0,0 0 1 0 0,0-1 0 0 0,-1 0-1 0 0,3-2 264 0 0,-2 1-132 0 0,75-65-2637 0 0,-67 58 2459 0 0,1 2 1 0 0,0 0-1 0 0,0 1 1 0 0,21-9 309 0 0,-31 18 10 0 0,-7 2 38 0 0,0 0 1 0 0,-1 1-1 0 0,1-1 1 0 0,-1 0 0 0 0,1 0-1 0 0,-1 0 1 0 0,1 0-1 0 0,-1 0 1 0 0,1 0-1 0 0,-1 0 1 0 0,0 0-1 0 0,0-1 1 0 0,1 1-49 0 0,-2 0 150 0 0,-2-16 304 0 0,1 16-425 0 0,1 0 1 0 0,-1 0-1 0 0,0 0 1 0 0,0-1-1 0 0,1 1 0 0 0,-1 0 1 0 0,0 0-1 0 0,0 0 1 0 0,0 0-1 0 0,0 0 1 0 0,0 1-1 0 0,0-1 1 0 0,-1 0-1 0 0,1 0 0 0 0,0 1 1 0 0,0-1-1 0 0,-1 0 1 0 0,1 1-1 0 0,-1-1-29 0 0,-2 0 38 0 0,0-1 1 0 0,1 1-1 0 0,-1 0 0 0 0,0 0 0 0 0,0 1 0 0 0,0-1 0 0 0,0 1-38 0 0,2 0 16 0 0,0 0-1 0 0,-1 1 0 0 0,1-1 0 0 0,-1 0 0 0 0,1 1 0 0 0,0 0 0 0 0,0 0 0 0 0,-1-1 0 0 0,1 1 1 0 0,0 0-1 0 0,0 1 0 0 0,0-1 0 0 0,0 0 0 0 0,0 1 0 0 0,-1 0-15 0 0,0 1 34 0 0,-1 1-1 0 0,1 0 1 0 0,0-1-1 0 0,0 1 1 0 0,0 0-1 0 0,0 1 1 0 0,-1 2-34 0 0,0 4 85 0 0,-1-1 1 0 0,1 1 0 0 0,1-1 0 0 0,0 1 0 0 0,1 0-1 0 0,-1 6-85 0 0,-1 34 350 0 0,4-46-309 0 0,0-1 0 0 0,1 1-1 0 0,-1-1 1 0 0,1 1 0 0 0,0-1-1 0 0,0 0 1 0 0,1 1 0 0 0,-1-1-1 0 0,2 3-40 0 0,-2-5-2 0 0,0 0-1 0 0,0 0 0 0 0,0 0 1 0 0,1 0-1 0 0,-1 0 0 0 0,0 0 1 0 0,1 0-1 0 0,0-1 0 0 0,-1 1 1 0 0,1-1-1 0 0,0 1 0 0 0,0-1 1 0 0,-1 0-1 0 0,1 1 0 0 0,0-1 1 0 0,1 0-1 0 0,-1 0 0 0 0,0 0 1 0 0,0-1-1 0 0,0 1 0 0 0,0 0 1 0 0,1-1-1 0 0,-1 0 0 0 0,0 1 1 0 0,1-1-1 0 0,-1 0 0 0 0,1 0 3 0 0,5-2-9 0 0,1 1-1 0 0,-1-1 0 0 0,0 0 1 0 0,0-1-1 0 0,0 0 0 0 0,7-4 10 0 0,-9 4 3 0 0,1-1 0 0 0,0 2-1 0 0,1-1 1 0 0,-1 1-1 0 0,0 0 1 0 0,1 1-1 0 0,4-1-2 0 0,-11 2 15 0 0,0 0 0 0 0,0 0-1 0 0,-1 0 1 0 0,1 0-1 0 0,0 0 1 0 0,0 0-1 0 0,0 0 1 0 0,0 1 0 0 0,-1-1-1 0 0,1 0 1 0 0,0 0-1 0 0,0 1 1 0 0,-1-1-1 0 0,1 1 1 0 0,0-1 0 0 0,0 0-1 0 0,-1 1 1 0 0,1-1-1 0 0,-1 1 1 0 0,1 0-1 0 0,0-1 1 0 0,-1 1 0 0 0,1 0-1 0 0,-1-1 1 0 0,1 1-1 0 0,-1 0 1 0 0,0-1-1 0 0,1 1 1 0 0,-1 0 0 0 0,0 0-1 0 0,1-1 1 0 0,-1 1-15 0 0,3 6 209 0 0,0-4-108 0 0,-1 0-1 0 0,0 0 1 0 0,0 0-1 0 0,0 1 1 0 0,-1-1-1 0 0,1 1 1 0 0,-1 0-101 0 0,1 1 64 0 0,0-1 1 0 0,0 1 0 0 0,0-1 0 0 0,1 1 0 0 0,-1-1 0 0 0,1 0 0 0 0,0 0 0 0 0,0 0-1 0 0,1-1 1 0 0,3 4-65 0 0,6 0-325 0 0,-2-7-2994 0 0,-4-2-3364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5.531"/>
    </inkml:context>
    <inkml:brush xml:id="br0">
      <inkml:brushProperty name="width" value="0.05" units="cm"/>
      <inkml:brushProperty name="height" value="0.05" units="cm"/>
    </inkml:brush>
  </inkml:definitions>
  <inkml:trace contextRef="#ctx0" brushRef="#br0">56 342 11520 0 0,'0'11'1024'0'0,"7"0"-824"0"0,-3-4-200 0 0,3 3 0 0 0,2-3 904 0 0,-6 1 144 0 0,1-3 24 0 0,1 3 7 0 0,-1-1-423 0 0,-4-7-80 0 0,0 7-24 0 0,0-7 0 0 0,3 8-432 0 0,-3-3-120 0 0,0-5 0 0 0,0 0-5119 0 0,0 0-1065 0 0</inkml:trace>
  <inkml:trace contextRef="#ctx0" brushRef="#br0" timeOffset="1">0 0 5528 0 0,'0'0'488'0'0,"0"0"-392"0"0,0 0-96 0 0,0 0 0 0 0,0 0 1696 0 0,5 7 312 0 0,2 4 64 0 0,-3-1 8 0 0,-1 0-1376 0 0,6 0-288 0 0,-5-3-48 0 0,4 8-6512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5.881"/>
    </inkml:context>
    <inkml:brush xml:id="br0">
      <inkml:brushProperty name="width" value="0.05" units="cm"/>
      <inkml:brushProperty name="height" value="0.05" units="cm"/>
    </inkml:brush>
  </inkml:definitions>
  <inkml:trace contextRef="#ctx0" brushRef="#br0">1 1 15696 0 0,'1'1'23'0'0,"1"1"103"0"0,-1 0 1 0 0,1-1-1 0 0,0 1 1 0 0,0-1-1 0 0,0 0 1 0 0,0 1-1 0 0,0-1 1 0 0,1 0-1 0 0,-1 0 1 0 0,0 0-1 0 0,0 0 1 0 0,1-1-1 0 0,0 1-126 0 0,1 0 42 0 0,0 1-1 0 0,-1-1 0 0 0,1 1 0 0 0,0 0 0 0 0,-1 0 1 0 0,1 0-1 0 0,-1 0 0 0 0,0 1 0 0 0,1-1 0 0 0,1 3-41 0 0,17 12 1090 0 0,-8-6-471 0 0,7 3-40 0 0,-10-7-380 0 0,-8-5-199 0 0,-1 0 0 0 0,1 0 1 0 0,0 0-1 0 0,0 0 0 0 0,0-1 0 0 0,2 2 0 0 0,-3-2-5 0 0,0 0-1 0 0,0-1 0 0 0,1 1 1 0 0,-1 0-1 0 0,0-1 0 0 0,0 1 0 0 0,0-1 1 0 0,1 0-1 0 0,-1 0 0 0 0,0 0 1 0 0,1 0-1 0 0,-1 0 0 0 0,0 0 0 0 0,1-1 6 0 0,-1 1 0 0 0,0 0 0 0 0,-1 0 0 0 0,0 0 0 0 0,1 0 0 0 0,-1 0 0 0 0,0 0 0 0 0,1 0 0 0 0,-1 0 0 0 0,0 0 0 0 0,1 1 0 0 0,-1-1 0 0 0,0 1 0 0 0,1-1 0 0 0,-1 1 0 0 0,0-1 0 0 0,0 1 0 0 0,0 0 0 0 0,1 0 0 0 0,-1 0 0 0 0,16 5 0 0 0,-15-5 0 0 0,1 0 0 0 0,-1 0 0 0 0,1 0 0 0 0,-1 0 0 0 0,1 0 0 0 0,-1 0 0 0 0,0 1 0 0 0,2 0 0 0 0,7 7 24 0 0,-9-8-8 0 0,0 1 0 0 0,0-1-1 0 0,0 1 1 0 0,0 0 0 0 0,0-1-1 0 0,0 1 1 0 0,-1 0-1 0 0,1 0 1 0 0,-1 0 0 0 0,1 1-1 0 0,-1-1-15 0 0,10 14 180 0 0,-9-13-157 0 0,1 0-1 0 0,-1 0 0 0 0,0 1 1 0 0,-1-1-1 0 0,1 0 0 0 0,0 1 0 0 0,0 2-22 0 0,0 1-222 0 0,1 0-1 0 0,0 0 0 0 0,0 0 0 0 0,1 0 0 0 0,-1 0 0 0 0,2-1 0 0 0,3 6 223 0 0,3-1-6867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6.386"/>
    </inkml:context>
    <inkml:brush xml:id="br0">
      <inkml:brushProperty name="width" value="0.05" units="cm"/>
      <inkml:brushProperty name="height" value="0.05" units="cm"/>
    </inkml:brush>
  </inkml:definitions>
  <inkml:trace contextRef="#ctx0" brushRef="#br0">13 0 12440 0 0,'0'0'281'0'0,"0"0"40"0"0,0 2 22 0 0,-3 6-195 0 0,1 0 1 0 0,-1 0-1 0 0,2 1 1 0 0,-1-1 0 0 0,1 1-1 0 0,1-1 1 0 0,0 1-1 0 0,0-1 1 0 0,0 1-1 0 0,1 1-148 0 0,3 20 1327 0 0,2 0-1 0 0,3 8-1326 0 0,22 66 1288 0 0,-7-27-692 0 0,75 265-1672 0 0,-92-313-5503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6.719"/>
    </inkml:context>
    <inkml:brush xml:id="br0">
      <inkml:brushProperty name="width" value="0.05" units="cm"/>
      <inkml:brushProperty name="height" value="0.05" units="cm"/>
    </inkml:brush>
  </inkml:definitions>
  <inkml:trace contextRef="#ctx0" brushRef="#br0">229 1 17391 0 0,'0'0'396'0'0,"0"0"52"0"0,0 0 30 0 0,0 0-57 0 0,-12 5 1167 0 0,-4-3-996 0 0,0-1 1 0 0,0-1-1 0 0,-14-1-592 0 0,-7-1 16 0 0,23 2-815 0 0,1 0 1 0 0,0 1-1 0 0,-1 1 0 0 0,1 0 0 0 0,-5 1 799 0 0,2 4-6809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7.101"/>
    </inkml:context>
    <inkml:brush xml:id="br0">
      <inkml:brushProperty name="width" value="0.05" units="cm"/>
      <inkml:brushProperty name="height" value="0.05" units="cm"/>
    </inkml:brush>
  </inkml:definitions>
  <inkml:trace contextRef="#ctx0" brushRef="#br0">141 9 9672 0 0,'8'-3'1004'0'0,"-1"3"-2762"0"0,2-1 9948 0 0,-15-2-3339 0 0,2 2-4843 0 0,-1 1-1 0 0,1 0 1 0 0,-1-1-1 0 0,0 2 1 0 0,1-1-1 0 0,-1 0 1 0 0,1 1 0 0 0,-1 0-1 0 0,1 0 1 0 0,-1 0-1 0 0,1 1 1 0 0,0-1-1 0 0,0 1 1 0 0,0 0-1 0 0,-2 2-7 0 0,1-1-1 0 0,-1 0 1 0 0,1 0-1 0 0,1 1 0 0 0,-1 0 0 0 0,1 0 0 0 0,-1 1 1 0 0,1-1-1 0 0,0 1 0 0 0,1 0 0 0 0,-1 0 0 0 0,-1 2 1 0 0,1 2 0 0 0,-2 1 0 0 0,1-1 0 0 0,0 2 0 0 0,1-1 0 0 0,-1 2 0 0 0,4-9 0 0 0,1 0 0 0 0,-1 0 0 0 0,0 0 0 0 0,1 0 0 0 0,0 1 0 0 0,0-1 0 0 0,0 0 0 0 0,0 0 0 0 0,0 1 0 0 0,1-1 0 0 0,-1 0 0 0 0,1 0 0 0 0,0 0 0 0 0,0 0 0 0 0,0 0 0 0 0,1 1 0 0 0,5 7 0 0 0,-5-10-18 0 0,0 0 0 0 0,-1 0-1 0 0,1 0 1 0 0,0 0-1 0 0,0 0 1 0 0,0 0 0 0 0,0-1-1 0 0,0 1 1 0 0,0 0-1 0 0,0-1 1 0 0,0 0 0 0 0,0 0-1 0 0,1 1 1 0 0,-1-1-1 0 0,0 0 1 0 0,0-1 0 0 0,0 1-1 0 0,0 0 1 0 0,0-1-1 0 0,0 1 1 0 0,0-1 0 0 0,0 1-1 0 0,0-1 1 0 0,0 0-1 0 0,0 0 1 0 0,1 0 18 0 0,7-5-160 0 0,0 1 0 0 0,0-1 0 0 0,0-1 0 0 0,2-2 160 0 0,-10 8 30 0 0,25-23-116 0 0,-22 20 117 0 0,0-1 0 0 0,-1 1-1 0 0,2 0 1 0 0,-1 0-1 0 0,0 0 1 0 0,1 1-1 0 0,0 0 1 0 0,4-2-31 0 0,5-2 227 0 0,-14 7-34 0 0,1 1 30 0 0,13 20 269 0 0,-6-10-263 0 0,-1 1-1 0 0,0 0 1 0 0,6 12-229 0 0,21 38 108 0 0,-33-57-115 0 0,0-1 0 0 0,1 0 0 0 0,0-1 0 0 0,0 1 0 0 0,0 0 0 0 0,0-1 0 0 0,3 3 7 0 0,7 9-1267 0 0,-7-10-4023 0 0,5-2-1783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7.478"/>
    </inkml:context>
    <inkml:brush xml:id="br0">
      <inkml:brushProperty name="width" value="0.05" units="cm"/>
      <inkml:brushProperty name="height" value="0.05" units="cm"/>
    </inkml:brush>
  </inkml:definitions>
  <inkml:trace contextRef="#ctx0" brushRef="#br0">25 339 18399 0 0,'0'1'422'0'0,"19"36"1041"0"0,-12-25-1176 0 0,-1 0 0 0 0,4 11-287 0 0,-5-10 562 0 0,-3-10-448 0 0,0 1-1 0 0,-1 0 0 0 0,1 1 1 0 0,-1-1-1 0 0,0 0 0 0 0,0 0 1 0 0,-1 0-1 0 0,1 1 1 0 0,-1 3-114 0 0,0-7-72 0 0,0-1-10 0 0,0 0-1467 0 0,0 0-5877 0 0</inkml:trace>
  <inkml:trace contextRef="#ctx0" brushRef="#br0" timeOffset="1">0 1 14280 0 0,'0'0'1272'0'0,"9"0"-1016"0"0,-5 4-256 0 0,3-4 0 0 0,-2 3 512 0 0,2-3 47 0 0,-7 0 17 0 0,9 3 0 0 0,-9-3-32 0 0,3 7-8 0 0,-3-7 0 0 0,0 0 0 0 0,0 0-536 0 0,0 0 0 0 0,4 7-104 0 0,-4-7-7943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7.841"/>
    </inkml:context>
    <inkml:brush xml:id="br0">
      <inkml:brushProperty name="width" value="0.05" units="cm"/>
      <inkml:brushProperty name="height" value="0.05" units="cm"/>
    </inkml:brush>
  </inkml:definitions>
  <inkml:trace contextRef="#ctx0" brushRef="#br0">0 1 17359 0 0,'52'34'1514'0'0,"-29"-20"-945"0"0,-1 1 0 0 0,4 4-569 0 0,3 0 1774 0 0,-23-16-1344 0 0,0 0 1 0 0,0 1 0 0 0,0 0-1 0 0,3 3-430 0 0,-7-5 114 0 0,0 0-49 0 0,-1-1-1 0 0,1 0 1 0 0,0 0 0 0 0,-1 0-1 0 0,1 0 1 0 0,0 0-1 0 0,0 0 1 0 0,-1-1 0 0 0,1 1-1 0 0,1 0-64 0 0,-2-1-6 0 0,-1-1-1 0 0,0 1 1 0 0,1 0 0 0 0,-1 0-1 0 0,1 0 1 0 0,-1 0-1 0 0,1 0 1 0 0,-1 0-1 0 0,1 0 1 0 0,-1-1 0 0 0,1 1-1 0 0,-1 0 1 0 0,0 0-1 0 0,1-1 1 0 0,-1 1-1 0 0,1 0 1 0 0,-1 0 0 0 0,0-1-1 0 0,1 1 1 0 0,-1 0-1 0 0,0-1 1 0 0,1 1-1 0 0,-1-1 1 0 0,0 1-1 0 0,0 0 1 0 0,0-1 0 0 0,1 1-1 0 0,-1-1 7 0 0,6-11-101 0 0,2-20-246 0 0,-4 22 247 0 0,-4 7 67 0 0,1 1 0 0 0,0 0 0 0 0,0-1 1 0 0,0 1-1 0 0,0 0 0 0 0,0 0 0 0 0,2-2 33 0 0,-2 3-2 0 0,-1 0-1 0 0,1 1 1 0 0,0-1 0 0 0,-1 1 0 0 0,1-1-1 0 0,0 1 1 0 0,-1 0 0 0 0,1-1-1 0 0,0 1 1 0 0,0 0 0 0 0,-1 0 0 0 0,1-1-1 0 0,0 1 1 0 0,0 0 0 0 0,0 0-1 0 0,0 0 1 0 0,-1 0 0 0 0,1 0 0 0 0,0 0-1 0 0,0 0 1 0 0,0 0 0 0 0,-1 0-1 0 0,1 0 1 0 0,0 1 0 0 0,0-1 0 0 0,0 0-1 0 0,-1 0 3 0 0,4 2 7 0 0,0 0 0 0 0,0 0-1 0 0,0 0 1 0 0,0 1 0 0 0,-1-1-1 0 0,1 1 1 0 0,-1 0 0 0 0,0 0-7 0 0,8 6 33 0 0,-1 1 0 0 0,-1 0 0 0 0,0 0 0 0 0,0 1 0 0 0,1 4-33 0 0,6 8 26 0 0,0 0-1 0 0,6 4-25 0 0,0 1 2 0 0,7 1-1353 0 0,-16-16-5401 0 0,-12-12 104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8.224"/>
    </inkml:context>
    <inkml:brush xml:id="br0">
      <inkml:brushProperty name="width" value="0.05" units="cm"/>
      <inkml:brushProperty name="height" value="0.05" units="cm"/>
    </inkml:brush>
  </inkml:definitions>
  <inkml:trace contextRef="#ctx0" brushRef="#br0">308 239 11976 0 0,'7'6'555'0'0,"11"15"46"0"0,-17-20-551 0 0,0 1 1 0 0,-1-1 0 0 0,1 0-1 0 0,0 0 1 0 0,-1 0 0 0 0,1 0-1 0 0,-1 1 1 0 0,1-1 0 0 0,-1 0-1 0 0,0 1 1 0 0,1-1 0 0 0,-1 0-1 0 0,0 1 1 0 0,0-1 0 0 0,0 0-1 0 0,0 1 1 0 0,0-1 0 0 0,0 0-51 0 0,-2 4 250 0 0,1-1 1 0 0,-1 0-1 0 0,0 0 1 0 0,0 0 0 0 0,-1 0-1 0 0,1 0 1 0 0,-1 0 0 0 0,1-1-1 0 0,-1 1 1 0 0,0-1-1 0 0,-1 0 1 0 0,1 0 0 0 0,-1 0-1 0 0,1 0 1 0 0,-1-1 0 0 0,0 1-1 0 0,0-1 1 0 0,-2 1-251 0 0,-9 4 133 0 0,-1 0 0 0 0,1-2 0 0 0,-1 0 0 0 0,-7 1-133 0 0,15-4 55 0 0,1-1-1 0 0,-1 0 1 0 0,0-1-1 0 0,0 0 1 0 0,0 0-1 0 0,0 0 1 0 0,0-1-1 0 0,0 0 1 0 0,1-1-1 0 0,-1 0 1 0 0,0 0-1 0 0,1 0 1 0 0,0-1-1 0 0,-1 0 1 0 0,-1-2-55 0 0,3 1 25 0 0,1-1-1 0 0,-1 1 1 0 0,1-1 0 0 0,0 0 0 0 0,0-1 0 0 0,1 1 0 0 0,-1-1-1 0 0,1 0 1 0 0,0 0 0 0 0,1-1 0 0 0,-1 1 0 0 0,1-1 0 0 0,1 1-1 0 0,-1-1 1 0 0,1 0 0 0 0,1 0 0 0 0,-1 0 0 0 0,1 0 0 0 0,0-1-1 0 0,0 1 1 0 0,1-3-25 0 0,0-1 23 0 0,0-1-1 0 0,1 0 1 0 0,0 0-1 0 0,1 1 0 0 0,0-1 1 0 0,1 1-1 0 0,0-1 1 0 0,1 1-1 0 0,0 0 1 0 0,1 0-1 0 0,0 1 0 0 0,6-9-22 0 0,-7 12 7 0 0,0 1 0 0 0,1 1 0 0 0,0-1-1 0 0,0 1 1 0 0,0 0 0 0 0,1 0 0 0 0,0 0-1 0 0,0 1 1 0 0,0 0 0 0 0,0 0-1 0 0,1 0 1 0 0,5-2-7 0 0,-7 5-13 0 0,0-1 1 0 0,0 0-1 0 0,0 1 0 0 0,1 0 0 0 0,-1 0 0 0 0,0 1 1 0 0,0-1-1 0 0,1 1 0 0 0,-1 0 0 0 0,0 0 1 0 0,0 1-1 0 0,1 0 0 0 0,-1 0 0 0 0,0 0 0 0 0,0 1 1 0 0,0-1-1 0 0,0 1 0 0 0,1 1 13 0 0,3 1-256 0 0,-3-2-39 0 0,0 1 1 0 0,0 0-1 0 0,0 0 0 0 0,-1 1 0 0 0,1-1 0 0 0,-1 1 0 0 0,0 1 0 0 0,4 3 295 0 0,-2 2-1795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1.574"/>
    </inkml:context>
    <inkml:brush xml:id="br0">
      <inkml:brushProperty name="width" value="0.1" units="cm"/>
      <inkml:brushProperty name="height" value="0.1" units="cm"/>
      <inkml:brushProperty name="color" value="#D76761"/>
    </inkml:brush>
  </inkml:definitions>
  <inkml:trace contextRef="#ctx0" brushRef="#br0">0 1 4608 0 0,'0'0'208'0'0,"0"0"292"0"0,0 0 1100 0 0,3 4 1853 0 0,-1-1 2112 0 0,0 2-5008 0 0,1 1 1 0 0,-1 0-1 0 0,1 0 0 0 0,-2-1 0 0 0,1 1 1 0 0,-1 0-1 0 0,1 6-557 0 0,3 9 364 0 0,-1 31-172 0 0,1-24-350 0 0,-4-16-5671 0 0,-1-4-367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38.588"/>
    </inkml:context>
    <inkml:brush xml:id="br0">
      <inkml:brushProperty name="width" value="0.05" units="cm"/>
      <inkml:brushProperty name="height" value="0.05" units="cm"/>
    </inkml:brush>
  </inkml:definitions>
  <inkml:trace contextRef="#ctx0" brushRef="#br0">0 325 12984 0 0,'3'1'596'0'0,"12"5"-16"0"0,1 0 1 0 0,0-1-1 0 0,1-1 1 0 0,-1-1-1 0 0,1 0 0 0 0,0-1 1 0 0,-1-1-1 0 0,6 0-580 0 0,-19-1 201 0 0,1-1 0 0 0,-1 0 0 0 0,1 0 0 0 0,-1 0 0 0 0,0 0 0 0 0,0 0 0 0 0,1-1 0 0 0,-1 1 0 0 0,0-1-1 0 0,0 0 1 0 0,0 0 0 0 0,-1 0 0 0 0,1 0 0 0 0,0 0 0 0 0,-1-1 0 0 0,2-1-201 0 0,13-10 641 0 0,-13 10-606 0 0,0 1 0 0 0,0-1 0 0 0,-1 1 0 0 0,1-1 0 0 0,-1 0 0 0 0,0-1 0 0 0,0 1 0 0 0,0 0 0 0 0,-1-1 0 0 0,0 0-35 0 0,6-12 178 0 0,0-2 0 0 0,-1-1-178 0 0,6-16 94 0 0,14-37-1725 0 0,-4 0-3309 0 0,-15 42-2072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3.615"/>
    </inkml:context>
    <inkml:brush xml:id="br0">
      <inkml:brushProperty name="width" value="0.05" units="cm"/>
      <inkml:brushProperty name="height" value="0.05" units="cm"/>
    </inkml:brush>
  </inkml:definitions>
  <inkml:trace contextRef="#ctx0" brushRef="#br0">1 66 9416 0 0,'0'0'430'0'0,"0"0"-8"0"0,0 0-184 0 0,0 0 248 0 0,0 0 139 0 0,0 0 23 0 0,0 0-20 0 0,0 0-111 0 0,0-2-49 0 0,3-5-39 0 0,-2 5-312 0 0,0 0-1 0 0,-1 0 1 0 0,1 0 0 0 0,0-1 0 0 0,1 1 0 0 0,-1 0-1 0 0,0 0 1 0 0,0 1 0 0 0,1-1 0 0 0,-1 0 0 0 0,1 0-1 0 0,0 1 1 0 0,0-1 0 0 0,-1 0 0 0 0,1 1 0 0 0,0 0-1 0 0,0 0 1 0 0,0-1 0 0 0,1 1 0 0 0,-1 0-1 0 0,0 0-116 0 0,5-1 254 0 0,0-1 0 0 0,0 1-1 0 0,0 1 1 0 0,0-1-1 0 0,0 1 1 0 0,0 0-1 0 0,5 1-253 0 0,37-7 1497 0 0,-47 7-1294 0 0,16 8 76 0 0,-16-6-226 0 0,0 1 0 0 0,0-1 0 0 0,0 1 0 0 0,0 0 0 0 0,-1-1 0 0 0,1 1 0 0 0,-1 0-1 0 0,0 0 1 0 0,1 0 0 0 0,-1 0 0 0 0,-1 1 0 0 0,1-1 0 0 0,0 0-53 0 0,0 2 96 0 0,0 1 0 0 0,0-1-1 0 0,-1 1 1 0 0,0-1 0 0 0,0 1 0 0 0,0-1-1 0 0,-1 4-95 0 0,1-1 87 0 0,-1 0 1 0 0,1 1-1 0 0,0-1 0 0 0,1 0 0 0 0,0 4-87 0 0,2 22 162 0 0,-2-17-34 0 0,1 0-1 0 0,1 1 1 0 0,0-1 0 0 0,4 10-128 0 0,-2-8 239 0 0,-1 0 0 0 0,-1 0 0 0 0,0 5-239 0 0,1 30 556 0 0,1-1 0 0 0,3 0 0 0 0,11 36-556 0 0,39 117 632 0 0,-49-175-616 0 0,-2 1 1 0 0,-2 0-1 0 0,-1 0 1 0 0,-1 1-1 0 0,-2 12-16 0 0,-1-39 0 0 0,-1 0 0 0 0,0 0 0 0 0,0 0 0 0 0,0 0 0 0 0,-1-1 0 0 0,0 1 0 0 0,0 0 0 0 0,-2 2 0 0 0,-6 22 0 0 0,9-29-1 0 0,1 1 0 0 0,-1-1 0 0 0,1 0 0 0 0,-1 0-1 0 0,0 0 1 0 0,1 0 0 0 0,-1 0 0 0 0,0 0 0 0 0,0 0 0 0 0,0 0 0 0 0,0 0-1 0 0,0 0 1 0 0,0 0 0 0 0,0 0 0 0 0,0 0 0 0 0,0-1 0 0 0,0 1 0 0 0,0 0-1 0 0,0-1 1 0 0,-1 1 0 0 0,1-1 0 0 0,0 0 0 0 0,0 1 0 0 0,-1-1 0 0 0,1 0-1 0 0,0 0 1 0 0,-1 0 0 0 0,0 1 1 0 0,0-1-1 0 0,0 0-1 0 0,0 0 0 0 0,0-1 0 0 0,0 1 1 0 0,0 0-1 0 0,0-1 0 0 0,0 1 1 0 0,0-1-1 0 0,0 1 0 0 0,0-1 1 0 0,0 0-1 0 0,1 0 0 0 0,-1 0 1 0 0,0 0-1 0 0,0 0 0 0 0,1 0 1 0 0,-1-1-1 0 0,1 1 0 0 0,-1-1 2 0 0,-6-8 43 0 0,0-1 0 0 0,-5-11-43 0 0,-9-12 58 0 0,10 17-153 0 0,1-1 0 0 0,1 0 1 0 0,1-1-1 0 0,1 0 0 0 0,1-1 0 0 0,0 0 0 0 0,1-1 95 0 0,2 5-135 0 0,1-1-1 0 0,1 0 1 0 0,0-2 135 0 0,0-5-74 0 0,1 15-199 0 0,1 0-1 0 0,-1-1 0 0 0,2 1 1 0 0,-1 0-1 0 0,2 0 1 0 0,-1-1-1 0 0,1 1 0 0 0,0 0 1 0 0,1 1-1 0 0,0-1 0 0 0,0 0 1 0 0,1 1-1 0 0,0-1 1 0 0,1 1-1 0 0,0 0 0 0 0,0 1 1 0 0,1-1-1 0 0,0 0 274 0 0,8-9-1611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3.967"/>
    </inkml:context>
    <inkml:brush xml:id="br0">
      <inkml:brushProperty name="width" value="0.05" units="cm"/>
      <inkml:brushProperty name="height" value="0.05" units="cm"/>
    </inkml:brush>
  </inkml:definitions>
  <inkml:trace contextRef="#ctx0" brushRef="#br0">0 1 11520 0 0,'0'0'886'0'0,"1"1"-480"0"0,1 10 450 0 0,0 0 0 0 0,-1 0 0 0 0,0 0 0 0 0,-1 0 0 0 0,0 0 1 0 0,-1 0-1 0 0,-1 10-856 0 0,2-16 147 0 0,-1 0 0 0 0,2 0-1 0 0,-1 0 1 0 0,0 0 0 0 0,1 1-147 0 0,1 16 344 0 0,3 14 42 0 0,-1-27-125 0 0,-1 0-3069 0 0,-3-9-3626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4.330"/>
    </inkml:context>
    <inkml:brush xml:id="br0">
      <inkml:brushProperty name="width" value="0.05" units="cm"/>
      <inkml:brushProperty name="height" value="0.05" units="cm"/>
    </inkml:brush>
  </inkml:definitions>
  <inkml:trace contextRef="#ctx0" brushRef="#br0">0 14 15120 0 0,'0'0'328'0'0,"0"0"72"0"0,0 0 16 0 0,3-7 7 0 0,-3 4-335 0 0,4 0-88 0 0,-4 3 0 0 0,0 0 0 0 0,0 0 568 0 0,0 0 96 0 0,0 0 16 0 0,0 0 8 0 0,5 3-456 0 0,-2 0-88 0 0,5 4-16 0 0,-3 5-5415 0 0,-5-12-1081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4.714"/>
    </inkml:context>
    <inkml:brush xml:id="br0">
      <inkml:brushProperty name="width" value="0.05" units="cm"/>
      <inkml:brushProperty name="height" value="0.05" units="cm"/>
    </inkml:brush>
  </inkml:definitions>
  <inkml:trace contextRef="#ctx0" brushRef="#br0">1 1 18399 0 0,'0'2'422'0'0,"2"2"-280"0"0,1 0-1 0 0,-1-1 1 0 0,1 1 0 0 0,0 0 0 0 0,0-1 0 0 0,0 1 0 0 0,0-1 0 0 0,1 0 0 0 0,0 0-1 0 0,-1 0 1 0 0,5 2-142 0 0,18 16 34 0 0,-24-19 36 0 0,0 0-1 0 0,0 1 0 0 0,1-1 0 0 0,-1-1 0 0 0,1 1 1 0 0,0 0-1 0 0,-1-1 0 0 0,1 1 0 0 0,0-1 0 0 0,0 0 1 0 0,2 1-70 0 0,-4-2 414 0 0,1 1-67 0 0,2 4-315 0 0,-3-5-48 0 0,-1 0-1 0 0,1 1 1 0 0,-1-1-1 0 0,0 0 1 0 0,1 0-1 0 0,-1 0 1 0 0,1 0-1 0 0,-1 0 1 0 0,1 0-1 0 0,-1 0 1 0 0,0 0 0 0 0,1 0-1 0 0,-1 0 1 0 0,1-1-1 0 0,-1 1 1 0 0,0 0-1 0 0,1 0 1 0 0,-1 0-1 0 0,0 0 1 0 0,1-1-1 0 0,-1 1 1 0 0,1 0 0 0 0,-1-1 16 0 0,2 1-65 0 0,0-1 13 0 0,0 0-1 0 0,0 0 0 0 0,-1 0 0 0 0,1-1 1 0 0,0 1-1 0 0,0 0 0 0 0,-1-1 1 0 0,1 1-1 0 0,-1-1 0 0 0,1 1 0 0 0,-1-1 1 0 0,0 0-1 0 0,1 0 0 0 0,-1 0 1 0 0,0 0-1 0 0,0 0 0 0 0,0 0 0 0 0,-1 0 1 0 0,1 0-1 0 0,0 0 0 0 0,-1 0 1 0 0,1 0-1 0 0,-1 0 0 0 0,0 0 0 0 0,0-1 1 0 0,0 0 52 0 0,0 2-3 0 0,0 0 0 0 0,1 0 1 0 0,-1 0-1 0 0,0 0 0 0 0,0 0 0 0 0,0 0 1 0 0,1 1-1 0 0,-1-1 0 0 0,0 0 0 0 0,1 0 1 0 0,-1 0-1 0 0,1 1 0 0 0,-1-1 1 0 0,1 0-1 0 0,-1 0 0 0 0,1 1 0 0 0,-1-1 1 0 0,1 0 2 0 0,4-4-42 0 0,-4 4 42 0 0,0 0 1 0 0,0 0-1 0 0,0 0 0 0 0,0 0 1 0 0,0 0-1 0 0,1 0 0 0 0,-1 0 0 0 0,0 1 1 0 0,1-1-1 0 0,-1 1 0 0 0,0-1 1 0 0,1 1-1 0 0,-1-1 0 0 0,1 1 1 0 0,-1 0-1 0 0,1-1 0 0 0,-1 1 0 0 0,1 0 1 0 0,-1 0-1 0 0,1 0 0 0 0,-1 0 1 0 0,1 1-1 0 0,1-1 24 0 0,-1 1 1 0 0,0 0-1 0 0,0 0 1 0 0,0 0 0 0 0,1 0-1 0 0,-1 1 1 0 0,0-1-1 0 0,0 0 1 0 0,-1 1-1 0 0,1-1 1 0 0,0 1 0 0 0,0 0-1 0 0,0 0-24 0 0,19 29 578 0 0,-8-11-165 0 0,-6-11-107 0 0,-5-6-278 0 0,0 1 0 0 0,1-1 1 0 0,-1 1-1 0 0,1-1 0 0 0,0 0 0 0 0,0-1 0 0 0,3 3-28 0 0,-5-4-1 0 0,0-1 0 0 0,1 1-1 0 0,-1 0 1 0 0,0-1 0 0 0,1 1 0 0 0,-1-1 0 0 0,1 0-1 0 0,-1 0 1 0 0,0 1 0 0 0,1-1 0 0 0,-1 0-1 0 0,1 0 1 0 0,-1 0 0 0 0,1 0 0 0 0,-1-1-1 0 0,1 1 1 0 0,-1 0 0 0 0,1-1 0 0 0,-1 1 0 0 0,0 0-1 0 0,1-1 1 0 0,-1 0 0 0 0,0 1 0 0 0,1-2 1 0 0,22-16 224 0 0,-12 8-226 0 0,-6 5 2 0 0,0-1 0 0 0,0 0 0 0 0,-1 0 0 0 0,3-3 0 0 0,5-6 0 0 0,-12 13 0 0 0,1 1 0 0 0,0 0-1 0 0,-1-1 1 0 0,1 1-1 0 0,0 0 1 0 0,0 0 0 0 0,0 0-1 0 0,0 1 1 0 0,0-1 0 0 0,0 0-1 0 0,0 1 1 0 0,0-1 0 0 0,0 1-1 0 0,0 0 1 0 0,0-1-1 0 0,0 1 1 0 0,0 0 0 0 0,1 0-1 0 0,-1 1 1 0 0,0-1 0 0 0,0 0-1 0 0,0 1 1 0 0,0-1-1 0 0,0 1 1 0 0,0 0 0 0 0,0 0-1 0 0,0-1 1 0 0,0 1 0 0 0,0 1 0 0 0,3 0 16 0 0,0 1 0 0 0,1 0 1 0 0,-1 1-1 0 0,0-1 0 0 0,-1 1 0 0 0,1 0 1 0 0,-1 0-1 0 0,0 1 0 0 0,3 3-16 0 0,-4-5 28 0 0,6 11 44 0 0,2-1 1 0 0,-1 0 0 0 0,12 9-73 0 0,-21-22 0 0 0,0 1 1 0 0,0 0-1 0 0,0-1 1 0 0,0 1 0 0 0,-1 0-1 0 0,1 0 1 0 0,0 0-1 0 0,0-1 1 0 0,0 1-1 0 0,-1 0 1 0 0,1 0 0 0 0,0 0-1 0 0,-1 0 1 0 0,1 0-1 0 0,-1 0 1 0 0,1 0-1 0 0,-1 1 1 0 0,0-1 0 0 0,1 0-1 0 0,2 7-1 0 0,4-3-199 0 0,-1 0 1 0 0,1 0-1 0 0,0 0 0 0 0,0-1 0 0 0,0 0 0 0 0,1 0 0 0 0,7 2 200 0 0,-9-3-542 0 0,10 5-477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5.140"/>
    </inkml:context>
    <inkml:brush xml:id="br0">
      <inkml:brushProperty name="width" value="0.05" units="cm"/>
      <inkml:brushProperty name="height" value="0.05" units="cm"/>
    </inkml:brush>
  </inkml:definitions>
  <inkml:trace contextRef="#ctx0" brushRef="#br0">36 1 6448 0 0,'0'0'498'0'0,"-7"13"-58"0"0,-1 5 4185 0 0,7-14-3968 0 0,-1-1-1 0 0,1 0 0 0 0,-1 1 0 0 0,1-1 0 0 0,0 1 1 0 0,0 0-1 0 0,1 0-656 0 0,-5 27 2511 0 0,3-17-1831 0 0,0 0 0 0 0,0-1 0 0 0,2 1 0 0 0,0 0-1 0 0,0 1-679 0 0,10 58 2838 0 0,14 44-2838 0 0,5 41 862 0 0,26 237-684 0 0,-44-320-1412 0 0,-11-74 1012 0 0,0 0-1 0 0,0 0 1 0 0,0 0 0 0 0,0 0-1 0 0,1-1 1 0 0,-1 1-1 0 0,0 0 1 0 0,1 0-1 0 0,-1 0 1 0 0,0 0 0 0 0,1 0-1 0 0,0 0 1 0 0,-1-1-1 0 0,1 1 1 0 0,-1 0-1 0 0,1 0 1 0 0,0 0 222 0 0,1 0-7890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5.496"/>
    </inkml:context>
    <inkml:brush xml:id="br0">
      <inkml:brushProperty name="width" value="0.05" units="cm"/>
      <inkml:brushProperty name="height" value="0.05" units="cm"/>
    </inkml:brush>
  </inkml:definitions>
  <inkml:trace contextRef="#ctx0" brushRef="#br0">0 0 14280 0 0,'0'2'1102'0'0,"1"3"-964"0"0,0 0 0 0 0,0 1 1 0 0,1-1-1 0 0,0 0 0 0 0,-1 0 0 0 0,1 0 0 0 0,1 0 0 0 0,-1 0 0 0 0,1-1 0 0 0,2 4-138 0 0,0-1 342 0 0,-1 0 0 0 0,-1 0-1 0 0,1 0 1 0 0,-1 1-1 0 0,0 1-341 0 0,3 12 558 0 0,-1-3 131 0 0,-1 0 0 0 0,0 5-689 0 0,10 53 1090 0 0,-7-46-564 0 0,2 26-526 0 0,16 149 195 0 0,-21-177-166 0 0,1-1 0 0 0,6 17-29 0 0,-6-22-928 0 0,0-1 0 0 0,-1 1 1 0 0,-1 0-1 0 0,0 13 928 0 0,-3-7-6813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5.913"/>
    </inkml:context>
    <inkml:brush xml:id="br0">
      <inkml:brushProperty name="width" value="0.05" units="cm"/>
      <inkml:brushProperty name="height" value="0.05" units="cm"/>
    </inkml:brush>
  </inkml:definitions>
  <inkml:trace contextRef="#ctx0" brushRef="#br0">236 7 15632 0 0,'0'0'718'0'0,"0"0"-19"0"0,-12-4-291 0 0,7 3 14 0 0,0 0 1 0 0,0 1 0 0 0,0 0-1 0 0,0-1 1 0 0,0 2 0 0 0,0-1-1 0 0,0 0 1 0 0,0 1-1 0 0,0 0 1 0 0,-2 1-423 0 0,-19 2 788 0 0,5-1-769 0 0,0 1-1 0 0,-16 6-18 0 0,3-1-1430 0 0,19-5-3718 0 0,3-1-1702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6.266"/>
    </inkml:context>
    <inkml:brush xml:id="br0">
      <inkml:brushProperty name="width" value="0.05" units="cm"/>
      <inkml:brushProperty name="height" value="0.05" units="cm"/>
    </inkml:brush>
  </inkml:definitions>
  <inkml:trace contextRef="#ctx0" brushRef="#br0">252 369 13448 0 0,'0'1'298'0'0,"0"3"-213"0"0,-1 0 0 0 0,1 0 0 0 0,-1 0 0 0 0,0-1 0 0 0,0 1 0 0 0,0 0-1 0 0,-1-1 1 0 0,1 1 0 0 0,-1-1 0 0 0,0 1 0 0 0,0-1 0 0 0,0 0 0 0 0,0 0 0 0 0,-1 0 0 0 0,1 0-1 0 0,-1 0 1 0 0,0-1 0 0 0,0 1 0 0 0,0-1 0 0 0,0 1 0 0 0,-3 0-85 0 0,0 1 140 0 0,0-1 1 0 0,0 1-1 0 0,0-1 1 0 0,-1-1 0 0 0,1 1-1 0 0,-1-1 1 0 0,0-1-1 0 0,1 1 1 0 0,-1-1-1 0 0,0 0 1 0 0,0 0-1 0 0,0-1-140 0 0,2 0 43 0 0,0-1-1 0 0,0 1 0 0 0,1-1 1 0 0,-1 0-1 0 0,1 0 0 0 0,-1 0 1 0 0,1-1-1 0 0,-1 1 0 0 0,1-1 0 0 0,0 0 1 0 0,0-1-1 0 0,0 1 0 0 0,0-1 1 0 0,0 0-1 0 0,0 0 0 0 0,1 0 0 0 0,0 0 1 0 0,-1 0-1 0 0,1-1 0 0 0,0 0 1 0 0,1 1-1 0 0,-1-1 0 0 0,1 0 1 0 0,-1 0-1 0 0,1-1 0 0 0,-1-3-42 0 0,-2-4 53 0 0,1 0 0 0 0,1 0 0 0 0,0 0 0 0 0,0 0 0 0 0,2 0 1 0 0,-1-1-1 0 0,2 1 0 0 0,-1 0 0 0 0,2-10-53 0 0,0-2 82 0 0,2 0 0 0 0,0 0-1 0 0,1 1 1 0 0,2-1 0 0 0,0 1 0 0 0,1 0 0 0 0,10-18-82 0 0,-15 36 21 0 0,1 0 0 0 0,0 0 0 0 0,1 0 0 0 0,-1 0 0 0 0,1 1 0 0 0,0-1 0 0 0,0 1 0 0 0,0 0 0 0 0,1 0 0 0 0,-1 1 0 0 0,1-1 0 0 0,0 1 0 0 0,0 0-21 0 0,-4 3 10 0 0,1-1-1 0 0,-1 1 0 0 0,1 0 0 0 0,-1 0 0 0 0,0-1 0 0 0,1 1 1 0 0,-1 0-1 0 0,1 0 0 0 0,-1 1 0 0 0,1-1 0 0 0,-1 0 0 0 0,0 0 0 0 0,1 1 1 0 0,-1-1-1 0 0,0 1 0 0 0,1-1 0 0 0,-1 1 0 0 0,0 0 0 0 0,1-1 1 0 0,-1 1-1 0 0,0 0 0 0 0,0 0 0 0 0,0 0 0 0 0,1 1-9 0 0,0-1 9 0 0,-1 0 0 0 0,1 1-1 0 0,-1 0 1 0 0,0-1 0 0 0,0 1 0 0 0,0 0-1 0 0,0-1 1 0 0,0 1 0 0 0,0 0-1 0 0,0 0 1 0 0,0 0 0 0 0,-1 0 0 0 0,1 0-1 0 0,-1 0 1 0 0,1 0 0 0 0,-1 0-1 0 0,0 0-8 0 0,-1 7-65 0 0,0-1 0 0 0,0 1 0 0 0,-1-1 0 0 0,0 0 0 0 0,0 0 0 0 0,-1 0 0 0 0,0 0 0 0 0,-3 4 65 0 0,-8 22-606 0 0,6-14-592 0 0,-3-2-325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6.629"/>
    </inkml:context>
    <inkml:brush xml:id="br0">
      <inkml:brushProperty name="width" value="0.05" units="cm"/>
      <inkml:brushProperty name="height" value="0.05" units="cm"/>
    </inkml:brush>
  </inkml:definitions>
  <inkml:trace contextRef="#ctx0" brushRef="#br0">139 54 8752 0 0,'1'-1'673'0'0,"0"1"-572"0"0,-1-1 0 0 0,1 1 0 0 0,0-1 0 0 0,-1 1 0 0 0,1-1 0 0 0,0 1 0 0 0,-1-1 0 0 0,1 1 0 0 0,0-1 0 0 0,-1 0 0 0 0,1 0 0 0 0,-1 1 0 0 0,0-1 0 0 0,1 0 0 0 0,-1 0 0 0 0,1 1 0 0 0,-1-1 0 0 0,0 0 0 0 0,0 0-1 0 0,1 0 1 0 0,-1 0 0 0 0,0 1 0 0 0,0-1 0 0 0,0 0 0 0 0,0 0 0 0 0,0 0 0 0 0,0 0 0 0 0,0 0 0 0 0,0 0 0 0 0,0 1 0 0 0,-1-1 0 0 0,1 0 0 0 0,0 0 0 0 0,-1 0 0 0 0,1 1 0 0 0,0-1 0 0 0,-1 0 0 0 0,1 0 0 0 0,-1 1 0 0 0,1-1 0 0 0,-1 0-101 0 0,0-1 36 0 0,0 1 0 0 0,0-1 1 0 0,0 1-1 0 0,-1-1 0 0 0,1 1 0 0 0,0 0 1 0 0,-1 0-1 0 0,1-1 0 0 0,-1 1 0 0 0,1 0 0 0 0,-1 0 1 0 0,0 0-1 0 0,0 1 0 0 0,1-1 0 0 0,-1 0 1 0 0,0 1-1 0 0,0-1 0 0 0,0 1 0 0 0,1-1 0 0 0,-1 1 1 0 0,0 0-1 0 0,0 0 0 0 0,0 0 0 0 0,0 0 1 0 0,0 0-1 0 0,0 0 0 0 0,0 1 0 0 0,1-1 1 0 0,-2 1-37 0 0,-1 0 24 0 0,0 0 1 0 0,0 0 0 0 0,1 0-1 0 0,-1 1 1 0 0,0 0 0 0 0,1 0-1 0 0,-1 0 1 0 0,1 0 0 0 0,0 0-1 0 0,0 1 1 0 0,0-1 0 0 0,0 1-1 0 0,0 0 1 0 0,0 1-25 0 0,-2 2 88 0 0,1 1 1 0 0,0 1-1 0 0,1-1 1 0 0,-1 0-1 0 0,1 1 0 0 0,1 0 1 0 0,0 0-1 0 0,0 0 1 0 0,0 0-1 0 0,1 0 0 0 0,0 0 1 0 0,1 0-1 0 0,0 0 1 0 0,0 0-1 0 0,1 7-88 0 0,1-1 83 0 0,0 0 0 0 0,1 0-1 0 0,0 0 1 0 0,1 0 0 0 0,1-1-1 0 0,0 0 1 0 0,1 1 0 0 0,5 7-83 0 0,4 2 306 0 0,2 0 0 0 0,0-1 1 0 0,1-1-1 0 0,19 16-306 0 0,-32-32 113 0 0,-1 0-1 0 0,0 0 1 0 0,0 0-1 0 0,0 0 1 0 0,0 1 0 0 0,-1 0-1 0 0,0-1 1 0 0,0 1-1 0 0,-1 0 1 0 0,0 0-1 0 0,1 2-112 0 0,-3-6 37 0 0,1 1 0 0 0,-1 0-1 0 0,1-1 1 0 0,-1 1 0 0 0,0-1 0 0 0,0 1-1 0 0,0 0 1 0 0,0-1 0 0 0,-1 1-1 0 0,1-1 1 0 0,-1 1 0 0 0,1 0-1 0 0,-1-1 1 0 0,0 1 0 0 0,0-1-1 0 0,0 0 1 0 0,0 1 0 0 0,-1-1-1 0 0,1 0 1 0 0,-1 0 0 0 0,1 0-1 0 0,-1 0 1 0 0,0 0 0 0 0,0 0-1 0 0,0 0 1 0 0,0 0 0 0 0,0-1-1 0 0,0 1-36 0 0,-3 2-47 0 0,0-1-1 0 0,-1 0 1 0 0,1 0-1 0 0,-1 0 1 0 0,1 0-1 0 0,-1-1 0 0 0,0 0 1 0 0,0 0-1 0 0,0-1 1 0 0,0 0-1 0 0,0 0 1 0 0,0 0-1 0 0,0-1 0 0 0,0 0 1 0 0,0 0-1 0 0,-1 0 1 0 0,1-1-1 0 0,0 0 1 0 0,0 0-1 0 0,0 0 0 0 0,0-1 1 0 0,0 0-1 0 0,1 0 1 0 0,-1-1-1 0 0,-3-2 48 0 0,-1-6-1361 0 0,1-1-57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1.939"/>
    </inkml:context>
    <inkml:brush xml:id="br0">
      <inkml:brushProperty name="width" value="0.1" units="cm"/>
      <inkml:brushProperty name="height" value="0.1" units="cm"/>
      <inkml:brushProperty name="color" value="#D76761"/>
    </inkml:brush>
  </inkml:definitions>
  <inkml:trace contextRef="#ctx0" brushRef="#br0">122 38 13360 0 0,'0'0'1026'0'0,"0"0"-584"0"0,0 0 26 0 0,0 0 78 0 0,0 0 20 0 0,0 0 8 0 0,-6-10 1251 0 0,5 9-1726 0 0,0-1-1 0 0,-1 1 0 0 0,1-1 0 0 0,-1 1 1 0 0,1 0-1 0 0,-1-1 0 0 0,1 1 0 0 0,-1 0 1 0 0,0 0-1 0 0,0 0 0 0 0,0 0 1 0 0,1 1-1 0 0,-1-1 0 0 0,0 0 0 0 0,0 1 1 0 0,0 0-1 0 0,0-1 0 0 0,-1 1-98 0 0,-13-4 206 0 0,12 2-289 0 0,0 1-1 0 0,0 0 1 0 0,0 0 0 0 0,0 1 0 0 0,0-1-1 0 0,0 1 1 0 0,-1 0 0 0 0,1 0 0 0 0,0 1-1 0 0,0-1 1 0 0,-4 1 83 0 0,1 0-1745 0 0,0-1-4832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6.978"/>
    </inkml:context>
    <inkml:brush xml:id="br0">
      <inkml:brushProperty name="width" value="0.05" units="cm"/>
      <inkml:brushProperty name="height" value="0.05" units="cm"/>
    </inkml:brush>
  </inkml:definitions>
  <inkml:trace contextRef="#ctx0" brushRef="#br0">80 0 14600 0 0,'0'0'664'0'0,"0"0"-8"0"0,4 12-392 0 0,-3-5 286 0 0,-1 0 1 0 0,0-1 0 0 0,0 1 0 0 0,0 0-1 0 0,-1 0 1 0 0,0 3-551 0 0,-1 9 1033 0 0,0 5 3 0 0,-1 23 462 0 0,1-28-996 0 0,1 1-1 0 0,1 0 0 0 0,1 14-501 0 0,1 15 464 0 0,1 72 204 0 0,6-1 0 0 0,6 8-668 0 0,-5-36 83 0 0,3 22-86 0 0,-10-97-31 0 0,-1 0-1 0 0,-1 0 1 0 0,0-1-1 0 0,-2 1 1 0 0,0 0-1 0 0,0 0 1 0 0,-2 0-1 0 0,0 0 1 0 0,-2 3 34 0 0,5-19-89 0 0,-1 1 0 0 0,1-1 0 0 0,-1 1 0 0 0,1-1 0 0 0,-1 0 0 0 0,1 1 0 0 0,-1-1 0 0 0,0 0 0 0 0,0 0 0 0 0,0 0 0 0 0,0 1 0 0 0,0-1 0 0 0,0 0 0 0 0,0 0 1 0 0,0 0-1 0 0,0 0 0 0 0,0-1 0 0 0,-1 1 0 0 0,1 0 0 0 0,0 0 0 0 0,-1-1 0 0 0,1 1 0 0 0,0-1 0 0 0,-1 1 0 0 0,1-1 0 0 0,-1 0 0 0 0,1 1 0 0 0,-1-1 0 0 0,1 0 0 0 0,-1 0 1 0 0,1 0-1 0 0,-1 0 0 0 0,1 0 0 0 0,0 0 0 0 0,-1-1 0 0 0,1 1 0 0 0,-2-1 89 0 0,-4-1-455 0 0,5 1 328 0 0,1 1 0 0 0,-1-1 0 0 0,1 1 0 0 0,-1-1 1 0 0,1 0-1 0 0,-1 1 0 0 0,1-1 0 0 0,0 0 0 0 0,-1 0 1 0 0,1 0-1 0 0,0 0 0 0 0,0 0 0 0 0,-1-1 127 0 0,-12-13-1415 0 0,11 12 938 0 0,-1 0 1 0 0,1-1 0 0 0,0 0-1 0 0,0 1 1 0 0,1-1 0 0 0,-2-2 476 0 0,-3-5-1960 0 0,2-2-3437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7.343"/>
    </inkml:context>
    <inkml:brush xml:id="br0">
      <inkml:brushProperty name="width" value="0.05" units="cm"/>
      <inkml:brushProperty name="height" value="0.05" units="cm"/>
    </inkml:brush>
  </inkml:definitions>
  <inkml:trace contextRef="#ctx0" brushRef="#br0">150 508 14336 0 0,'2'6'173'0'0,"0"-1"0"0"0,-1 0 1 0 0,0 1-1 0 0,0-1 0 0 0,0 1 1 0 0,0 0-1 0 0,-1-1 0 0 0,0 1 1 0 0,0 0-174 0 0,-2 7 142 0 0,-2-10-35 0 0,2-2-22 0 0,0 2-3 0 0,1-1-1 0 0,0 0 0 0 0,-1-1 1 0 0,0 1-1 0 0,1 0 0 0 0,-1 0 1 0 0,0-1-1 0 0,0 1 1 0 0,0-1-1 0 0,0 0 0 0 0,0 1 1 0 0,-1-1-1 0 0,1 0 1 0 0,0 0-1 0 0,0 0 0 0 0,-1-1 1 0 0,1 1-1 0 0,-1 0 0 0 0,1-1 1 0 0,0 0-1 0 0,-1 0 1 0 0,1 1-1 0 0,-1-1 0 0 0,1-1 1 0 0,-2 1-82 0 0,0-1 18 0 0,0 1 0 0 0,0-1 0 0 0,-1-1 0 0 0,1 1 0 0 0,1 0 0 0 0,-1-1 0 0 0,0 0 0 0 0,0 0 0 0 0,1 0 0 0 0,-1 0 0 0 0,1-1-1 0 0,0 0 1 0 0,-1 1 0 0 0,1-1 0 0 0,0 0 0 0 0,1 0 0 0 0,-1-1 0 0 0,1 1 0 0 0,-1-1 0 0 0,1 1 0 0 0,0-1 0 0 0,0 0 0 0 0,0 1 0 0 0,1-1 0 0 0,0 0 0 0 0,-1 0 0 0 0,1 0 0 0 0,1-1 0 0 0,-1-3-18 0 0,-5-14 221 0 0,5 20-188 0 0,0-1 1 0 0,0 0-1 0 0,1 0 1 0 0,-1 0-1 0 0,1 0 1 0 0,-1 0 0 0 0,1 1-1 0 0,0-1 1 0 0,0-2-34 0 0,9-54 466 0 0,-9 57-453 0 0,1 0-1 0 0,-1 0 1 0 0,1 0-1 0 0,0 0 1 0 0,0 0-1 0 0,0 0 1 0 0,0 0 0 0 0,0 0-1 0 0,0 0 1 0 0,0 0-1 0 0,1 0 1 0 0,-1 1-1 0 0,1-1 1 0 0,1-1-13 0 0,0 1-26 0 0,0-1 1 0 0,0 1 0 0 0,0-1 0 0 0,1 1-1 0 0,-1 0 1 0 0,1 0 0 0 0,0 0 25 0 0,-2 2-38 0 0,-1 0 0 0 0,0 0 0 0 0,0 0 0 0 0,0 1 1 0 0,0-1-1 0 0,1 0 0 0 0,-1 1 0 0 0,0-1 0 0 0,0 1 0 0 0,0-1 0 0 0,0 1 0 0 0,0-1 0 0 0,0 1 0 0 0,0 0 1 0 0,0-1-1 0 0,0 2 38 0 0,1-1-195 0 0,6 3-1288 0 0,-1 1 1 0 0,0 0-1 0 0,0 1 1 0 0,6 5 1482 0 0,-3-2-1818 0 0,1 4-263 0 0</inkml:trace>
  <inkml:trace contextRef="#ctx0" brushRef="#br0" timeOffset="1">237 504 920 0 0,'3'4'81'0'0,"0"-1"0"0"0,1 0 1 0 0,-1 1-1 0 0,0-1 0 0 0,1 0 0 0 0,0-1 1 0 0,0 1-1 0 0,0-1 0 0 0,0 1 0 0 0,4 1-81 0 0,1-1 1408 0 0,-1 1 0 0 0,1-1 0 0 0,0 0 0 0 0,0-1 0 0 0,0 0-1408 0 0,0 0 1175 0 0,0-1-1 0 0,0-1 1 0 0,0 0 0 0 0,0 0 0 0 0,0-1 0 0 0,6 0-1175 0 0,-10 0 361 0 0,1-1 0 0 0,-1 1 0 0 0,1-1 0 0 0,-1 0 0 0 0,0 0 0 0 0,0 0 0 0 0,0-1-1 0 0,0 1 1 0 0,-1-1 0 0 0,1 0 0 0 0,1-2-361 0 0,12-17 1235 0 0,-9 9-671 0 0,-6 9-441 0 0,-1 0-1 0 0,1 0 1 0 0,-1 0 0 0 0,0 0-1 0 0,0-1 1 0 0,0 1 0 0 0,-1-2-123 0 0,7-14 212 0 0,-5 12-139 0 0,0 1 0 0 0,0-1 1 0 0,-1 0-1 0 0,0 0 0 0 0,0 0 1 0 0,-1 0-1 0 0,0 0 0 0 0,0 0 1 0 0,-1-2-74 0 0,1-5 144 0 0,0 0 1 0 0,1 0 0 0 0,1 0-1 0 0,0 0 1 0 0,3-8-145 0 0,8-17-165 0 0,7-15 165 0 0,5-9-2273 0 0,-8 12 881 0 0,2 5-15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8.407"/>
    </inkml:context>
    <inkml:brush xml:id="br0">
      <inkml:brushProperty name="width" value="0.05" units="cm"/>
      <inkml:brushProperty name="height" value="0.05" units="cm"/>
    </inkml:brush>
  </inkml:definitions>
  <inkml:trace contextRef="#ctx0" brushRef="#br0">189 267 11600 0 0,'7'-4'1053'0'0,"3"-4"-675"0"0,0-1 1 0 0,-1 0-1 0 0,0 0 1 0 0,-1-1-1 0 0,0 0 1 0 0,0-1-1 0 0,-1 1 1 0 0,0-2 0 0 0,3-7-379 0 0,-8 15 96 0 0,0 0 1 0 0,0-1 0 0 0,-1 1-1 0 0,1 0 1 0 0,-1-1 0 0 0,0 1-1 0 0,-1 0 1 0 0,1-1 0 0 0,-1 1-1 0 0,1-1 1 0 0,-1 0 0 0 0,-1 1-1 0 0,1-1 1 0 0,-1 1 0 0 0,1-1 0 0 0,-1 1-1 0 0,-1 0 1 0 0,1-1 0 0 0,0 1-1 0 0,-1 0 1 0 0,0 0 0 0 0,0 0-1 0 0,-1 0 1 0 0,1 0 0 0 0,-1 0-1 0 0,1 1 1 0 0,-3-3-97 0 0,2 3 84 0 0,0 0-1 0 0,0 0 1 0 0,-1 0-1 0 0,1 0 1 0 0,-1 1-1 0 0,0 0 0 0 0,0-1 1 0 0,1 1-1 0 0,-1 0 1 0 0,-1 1-1 0 0,1-1 1 0 0,0 1-1 0 0,0 0 1 0 0,-1 0-1 0 0,1 0 1 0 0,0 0-1 0 0,-1 1 1 0 0,1 0-1 0 0,-5 0-83 0 0,2 1 30 0 0,0 0-1 0 0,1 0 0 0 0,-1 1 0 0 0,0 0 1 0 0,1 0-1 0 0,-1 1 0 0 0,1-1 0 0 0,0 2 1 0 0,-1-1-1 0 0,2 0 0 0 0,-1 1 0 0 0,-4 4-29 0 0,0 0 40 0 0,1 2 0 0 0,0-1 0 0 0,0 1 0 0 0,1 1 0 0 0,0-1 0 0 0,1 2 0 0 0,0-1 0 0 0,1 1 0 0 0,0 0 0 0 0,1 0-40 0 0,2-6 14 0 0,1 0 1 0 0,0-1-1 0 0,1 1 0 0 0,-1 0 0 0 0,1 0 0 0 0,1 0 0 0 0,-1 0 0 0 0,1 0 1 0 0,0 5-15 0 0,0-8 6 0 0,1 0 0 0 0,-1 0 0 0 0,1 0 0 0 0,-1 0 0 0 0,1 0 0 0 0,0 0 1 0 0,0-1-1 0 0,0 1 0 0 0,1 0 0 0 0,-1-1 0 0 0,1 1 0 0 0,-1-1 0 0 0,1 1 1 0 0,0-1-1 0 0,0 0 0 0 0,0 0 0 0 0,0 1 0 0 0,1-1 0 0 0,1 1-6 0 0,1 0-145 0 0,0 0 0 0 0,0-1-1 0 0,0 1 1 0 0,0-1 0 0 0,0 0-1 0 0,1-1 1 0 0,-1 1 0 0 0,1-1-1 0 0,-1 0 1 0 0,1-1 0 0 0,-1 1-1 0 0,1-1 1 0 0,4 0 145 0 0,17 0-6962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0:48.838"/>
    </inkml:context>
    <inkml:brush xml:id="br0">
      <inkml:brushProperty name="width" value="0.05" units="cm"/>
      <inkml:brushProperty name="height" value="0.05" units="cm"/>
    </inkml:brush>
  </inkml:definitions>
  <inkml:trace contextRef="#ctx0" brushRef="#br0">0 0 8752 0 0,'0'0'673'0'0,"0"2"-437"0"0,1 10 1118 0 0,-1-1 1 0 0,2 1-1 0 0,-1 0 0 0 0,2-1 0 0 0,-1 1 1 0 0,5 8-1355 0 0,-3-6 606 0 0,1 5 52 0 0,-3-11-419 0 0,0 0-1 0 0,0-1 1 0 0,1 1-1 0 0,0-1 1 0 0,0 0-1 0 0,0 0 1 0 0,1 0-1 0 0,4 6-238 0 0,0-3 261 0 0,-7-8-200 0 0,1 0 0 0 0,0 1 0 0 0,-1-1-1 0 0,1 0 1 0 0,0 0 0 0 0,0 0 0 0 0,1 0 0 0 0,-1 0-1 0 0,1 0-60 0 0,12 8 179 0 0,-4-6-123 0 0,-7-7-55 0 0,-2 2 9 0 0,2 0-2 0 0,0-1 1 0 0,0 0-1 0 0,-1 0 1 0 0,1 0-1 0 0,0 0 1 0 0,-1-1-1 0 0,1 0 1 0 0,-1 1-1 0 0,0-1 1 0 0,1-1-1 0 0,-2 1 1 0 0,1 0-1 0 0,2-4-8 0 0,15-21-168 0 0,-10 13 215 0 0,1 1-1 0 0,7-8-46 0 0,-15 18 4 0 0,0 1 1 0 0,0 0-1 0 0,1 0 1 0 0,-1 1-1 0 0,1-1 0 0 0,-1 1 1 0 0,1 0-1 0 0,0 0 1 0 0,0 0-1 0 0,0 0 0 0 0,0 0 1 0 0,4 0-5 0 0,-6 2 13 0 0,1-1 1 0 0,-1 1 0 0 0,1-1 0 0 0,0 1 0 0 0,-1 0 0 0 0,1 0 0 0 0,0 0-1 0 0,-1 1 1 0 0,1-1 0 0 0,-1 1 0 0 0,1-1 0 0 0,-1 1 0 0 0,1 0-1 0 0,-1 0 1 0 0,1 0 0 0 0,-1 0 0 0 0,1 0 0 0 0,0 2-14 0 0,3 1 100 0 0,-1 1 1 0 0,0 0 0 0 0,0 0-1 0 0,-1 0 1 0 0,1 1 0 0 0,-1 0-101 0 0,2 1 335 0 0,-1 0 1 0 0,2 0 0 0 0,3 4-336 0 0,13 11 257 0 0,9 8-105 0 0,-19-18-106 0 0,-10-9-36 0 0,-1-1 0 0 0,1 0 0 0 0,-1 1 1 0 0,1-1-1 0 0,0 0 0 0 0,2 1-10 0 0,-1-2-49 0 0,29 15-632 0 0,-10-9-5411 0 0,-4-1-1499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0.386"/>
    </inkml:context>
    <inkml:brush xml:id="br0">
      <inkml:brushProperty name="width" value="0.05" units="cm"/>
      <inkml:brushProperty name="height" value="0.05" units="cm"/>
    </inkml:brush>
  </inkml:definitions>
  <inkml:trace contextRef="#ctx0" brushRef="#br0">50 755 14336 0 0,'0'0'330'0'0,"0"0"45"0"0,5 6 362 0 0,-2 0-527 0 0,-2-5 264 0 0,-1-1 138 0 0,0 0 27 0 0,-1-12-276 0 0,0 1 1 0 0,-1-1-1 0 0,-1 1 1 0 0,0-1 0 0 0,0 1-1 0 0,-3-3-363 0 0,1-1 125 0 0,1 0 0 0 0,0 0 0 0 0,0-4-125 0 0,-4-33 163 0 0,2 17-120 0 0,1-1 0 0 0,2 1 0 0 0,2-1-1 0 0,1-4-42 0 0,2 16 28 0 0,2-44 4 0 0,7-19-32 0 0,-8 67 9 0 0,1-1 0 0 0,2 1 0 0 0,0 0 0 0 0,1 0 0 0 0,1 0 0 0 0,3-5-9 0 0,-7 18 7 0 0,0 0 0 0 0,0 1-1 0 0,1-1 1 0 0,1-1-7 0 0,-4 6 9 0 0,0 0-1 0 0,0 0 0 0 0,0 0 0 0 0,0 1 1 0 0,0-1-1 0 0,0 0 0 0 0,0 1 0 0 0,1-1 0 0 0,-1 1 1 0 0,1 0-1 0 0,-1 0 0 0 0,1 0 0 0 0,0 0-8 0 0,3-1 23 0 0,0 1 0 0 0,0 0-1 0 0,1 0 1 0 0,-1 1 0 0 0,0 0-1 0 0,0 0 1 0 0,3 0-23 0 0,20 2 15 0 0,13 1-17 0 0,-25 0 16 0 0,-6-2-20 0 0,0 1 0 0 0,0 1 0 0 0,0 0 0 0 0,-1 0 0 0 0,9 4 6 0 0,-16-6 7 0 0,-1 1 0 0 0,0-1 0 0 0,1 0 0 0 0,-1 1 0 0 0,0 0 0 0 0,0-1-1 0 0,0 1 1 0 0,0 0 0 0 0,0 0 0 0 0,0 0 0 0 0,-1 0 0 0 0,1 0 0 0 0,-1 1 0 0 0,1-1-1 0 0,-1 0 1 0 0,0 1 0 0 0,0-1 0 0 0,0 1 0 0 0,0-1 0 0 0,0 1 0 0 0,0 0 0 0 0,-1-1-1 0 0,0 1 1 0 0,1 0 0 0 0,-1 0 0 0 0,0 0-7 0 0,-1 3 26 0 0,1 0 0 0 0,-1 0 0 0 0,-1 0 0 0 0,1 0 0 0 0,-1-1 0 0 0,0 1 0 0 0,0-1-1 0 0,0 1 1 0 0,-2 1-26 0 0,-31 50-24 0 0,29-48 36 0 0,-56 73-12 0 0,37-46 2 0 0,-10 11-2 0 0,24-33-5 0 0,-1-1 0 0 0,-1 0 1 0 0,0-1-1 0 0,-11 8 5 0 0,-9 9-166 0 0,28-23 183 0 0,-1-1 0 0 0,0 0 0 0 0,0 0 0 0 0,0 0-1 0 0,-1 0 1 0 0,0-1 0 0 0,-4 2-17 0 0,10-6 65 0 0,1 1-66 0 0,0-1 1 0 0,0 1-1 0 0,1-1 0 0 0,-1 1 0 0 0,0 0 0 0 0,0-1 0 0 0,1 1 0 0 0,-1-1 0 0 0,0 1 0 0 0,0-1 1 0 0,1 1-1 0 0,-1-1 0 0 0,1 0 0 0 0,-1 1 0 0 0,0-1 0 0 0,1 1 0 0 0,-1-1 0 0 0,1 0 0 0 0,-1 1 1 0 0,1-1-1 0 0,-1 0 0 0 0,1 0 0 0 0,-1 1 1 0 0,16 5 166 0 0,-12-5-86 0 0,9 4 81 0 0,21 7 149 0 0,-1 2 1 0 0,25 14-311 0 0,158 83 406 0 0,-122-68-2649 0 0,-74-35 1064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0.940"/>
    </inkml:context>
    <inkml:brush xml:id="br0">
      <inkml:brushProperty name="width" value="0.05" units="cm"/>
      <inkml:brushProperty name="height" value="0.05" units="cm"/>
    </inkml:brush>
  </inkml:definitions>
  <inkml:trace contextRef="#ctx0" brushRef="#br0">241 55 10336 0 0,'0'0'472'0'0,"-5"-14"176"0"0,3 12-408 0 0,0-1 1 0 0,0 1 0 0 0,0-1 0 0 0,0 1 0 0 0,0 0-1 0 0,-1 0 1 0 0,1 0 0 0 0,0 0 0 0 0,-1 1 0 0 0,-2-2-241 0 0,-7-2 910 0 0,8 3-640 0 0,-1 1-1 0 0,1-1 1 0 0,0 1-1 0 0,-1 0 1 0 0,1 0 0 0 0,-2 0-270 0 0,-1 0 110 0 0,-1 0 1 0 0,1 1-1 0 0,0-1 1 0 0,-1 2 0 0 0,1-1-1 0 0,-1 1 1 0 0,1 0 0 0 0,0 1-1 0 0,0-1 1 0 0,-1 2 0 0 0,1-1-1 0 0,0 1 1 0 0,1 0 0 0 0,-1 0-111 0 0,3-1 5 0 0,0 0 1 0 0,1 0-1 0 0,-1 1 1 0 0,0-1 0 0 0,1 1-1 0 0,0 0 1 0 0,0 0-1 0 0,0 0 1 0 0,0 1-1 0 0,0-1 1 0 0,1 1 0 0 0,-1-1-1 0 0,1 1 1 0 0,0 0-1 0 0,0 0 1 0 0,0 0-1 0 0,1 0 1 0 0,-1 0 0 0 0,1 0-1 0 0,0 0 1 0 0,0 1-1 0 0,1-1 1 0 0,-1 1-6 0 0,1 3 25 0 0,0 1 0 0 0,1-1 0 0 0,0 0 0 0 0,0 1 0 0 0,1-1 0 0 0,0 0 0 0 0,0 0 1 0 0,1 0-1 0 0,0 0 0 0 0,0 0 0 0 0,4 4-25 0 0,6 12 123 0 0,1-1-1 0 0,1 0 1 0 0,1-1 0 0 0,1-1 0 0 0,1-1 0 0 0,1 0 0 0 0,1-2-1 0 0,1 0-122 0 0,6 7 344 0 0,0 2 1 0 0,13 17-345 0 0,-7-7 253 0 0,-33-37-249 0 0,11 11 99 0 0,-1 1 0 0 0,-1 0 0 0 0,0 0 0 0 0,3 6-103 0 0,-10-15 24 0 0,0 0 1 0 0,0 1-1 0 0,-1-1 1 0 0,1 0-1 0 0,-1 1 1 0 0,0-1-1 0 0,0 1 1 0 0,0-1-1 0 0,-1 1 1 0 0,1 0-1 0 0,-1-1 1 0 0,0 1-1 0 0,0-1 1 0 0,0 1-1 0 0,0 0 1 0 0,-1-1-1 0 0,1 1 1 0 0,-1 0-1 0 0,0-1 1 0 0,0 1-1 0 0,-1 0-24 0 0,0 1 34 0 0,-1-1 0 0 0,0 0 0 0 0,1 0 0 0 0,-1 0 0 0 0,-1 0 0 0 0,1 0 0 0 0,-1-1 0 0 0,1 0 0 0 0,-1 1 0 0 0,0-1 0 0 0,0-1 0 0 0,0 1 0 0 0,-5 2-34 0 0,0 0 71 0 0,0 0 1 0 0,-1-1 0 0 0,0 0 0 0 0,0-1-1 0 0,0 1-71 0 0,5-3-3 0 0,-1 0-1 0 0,1 0 0 0 0,0 0 0 0 0,0-1 0 0 0,0 0 0 0 0,-1 0 0 0 0,1 0 0 0 0,0-1 0 0 0,0 1 1 0 0,0-1-1 0 0,0 0 4 0 0,4 0-179 0 0,0 1 0 0 0,0-1 1 0 0,0 0-1 0 0,0 1 0 0 0,0-1 0 0 0,0 0 1 0 0,0 0-1 0 0,0 1 0 0 0,0-1 1 0 0,0 0-1 0 0,1 0 0 0 0,-1 0 0 0 0,0 0 1 0 0,1 0-1 0 0,-1 0 0 0 0,1 0 1 0 0,-1 0-1 0 0,1 0 0 0 0,0 0 0 0 0,-1 0 1 0 0,1-1-1 0 0,0 1 0 0 0,0 0 1 0 0,-1 0-1 0 0,1 0 0 0 0,0-1 179 0 0,2-11-6422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1.286"/>
    </inkml:context>
    <inkml:brush xml:id="br0">
      <inkml:brushProperty name="width" value="0.05" units="cm"/>
      <inkml:brushProperty name="height" value="0.05" units="cm"/>
    </inkml:brush>
  </inkml:definitions>
  <inkml:trace contextRef="#ctx0" brushRef="#br0">0 0 5064 0 0,'0'0'232'0'0,"1"2"-14"0"0,4 23 199 0 0,-2 18 5752 0 0,-1-8-1103 0 0,5 34-1955 0 0,18 156-642 0 0,19 21-2179 0 0,-34-195-620 0 0,-1 2-2103 0 0,-6-28-4920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1.669"/>
    </inkml:context>
    <inkml:brush xml:id="br0">
      <inkml:brushProperty name="width" value="0.05" units="cm"/>
      <inkml:brushProperty name="height" value="0.05" units="cm"/>
    </inkml:brush>
  </inkml:definitions>
  <inkml:trace contextRef="#ctx0" brushRef="#br0">111 0 14280 0 0,'0'0'1102'0'0,"0"0"-602"0"0,0 0 144 0 0,0 0 136 0 0,0 0 27 0 0,-5 8 717 0 0,4-5-1410 0 0,0 0-1 0 0,0-1 1 0 0,-1 1 0 0 0,1 0 0 0 0,-1-1 0 0 0,0 1 0 0 0,0-1 0 0 0,0 0 0 0 0,0 1-1 0 0,0-1 1 0 0,0 0 0 0 0,-1 0 0 0 0,1 0 0 0 0,-1-1 0 0 0,1 1 0 0 0,-1-1 0 0 0,0 1-1 0 0,1-1 1 0 0,-1 0 0 0 0,0 0 0 0 0,0 0 0 0 0,-1 0-114 0 0,-22 7-1041 0 0,9-2-4928 0 0,5-3-547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2.051"/>
    </inkml:context>
    <inkml:brush xml:id="br0">
      <inkml:brushProperty name="width" value="0.05" units="cm"/>
      <inkml:brushProperty name="height" value="0.05" units="cm"/>
    </inkml:brush>
  </inkml:definitions>
  <inkml:trace contextRef="#ctx0" brushRef="#br0">0 1 13824 0 0,'9'8'612'0'0,"-1"0"0"0"0,0 1 0 0 0,0 1 0 0 0,-1-1-1 0 0,0 1 1 0 0,-1 1 0 0 0,0-1 0 0 0,-1 1 0 0 0,0 0 0 0 0,0 0 0 0 0,-2 0 0 0 0,2 4-612 0 0,5 28 1003 0 0,-5-24-902 0 0,-1 0-1 0 0,-1 0 0 0 0,0 2-100 0 0,-2-5 64 0 0,2 0 0 0 0,-1-1 0 0 0,4 7-64 0 0,-6-20 0 0 0,1-1 0 0 0,-1 1 0 0 0,0-1 0 0 0,1 0 0 0 0,-1 0 0 0 0,1 1-1 0 0,0-1 1 0 0,-1 0 0 0 0,1 0 0 0 0,0 1 0 0 0,0-1 0 0 0,0 0 0 0 0,0 0 0 0 0,0 0-1 0 0,0 0 1 0 0,0 0 0 0 0,0-1 0 0 0,0 1 0 0 0,0 0 0 0 0,1 0 0 0 0,-1-1 0 0 0,0 0-1 0 0,0 1 1 0 0,1-1-1 0 0,-1 0 1 0 0,0 0 0 0 0,0 0-1 0 0,0 0 1 0 0,1 0 0 0 0,-1 0-1 0 0,0-1 1 0 0,0 1 0 0 0,0 0-1 0 0,0-1 1 0 0,0 1-1 0 0,0 0 1 0 0,1-1 0 0 0,-1 1-1 0 0,0-1 1 0 0,0 0 0 0 0,3-2-3 0 0,0 0 1 0 0,0 0-1 0 0,-1 0 1 0 0,1 0-1 0 0,-1-1 1 0 0,1 0-1 0 0,-1 0 1 0 0,0 0-1 0 0,0 0 1 0 0,-1 0 2 0 0,19-38-157 0 0,7-22 157 0 0,9-19-25 0 0,-37 82 25 0 0,0 1 0 0 0,1-1 0 0 0,-1 0 0 0 0,1 0 0 0 0,-1 0 0 0 0,1 0 0 0 0,-1 1 0 0 0,1-1 0 0 0,-1 0 0 0 0,1 0 0 0 0,0 1 0 0 0,0-1 0 0 0,-1 1 0 0 0,1-1 0 0 0,0 1 0 0 0,0-1 0 0 0,0 1 0 0 0,-1-1 0 0 0,2 1 0 0 0,-2 0 0 0 0,1 0 0 0 0,-1 0 0 0 0,1 0 0 0 0,-1 0 0 0 0,1 0 0 0 0,-1 0 0 0 0,1 0 0 0 0,0 0 1 0 0,-1 0-1 0 0,1 1 0 0 0,-1-1 0 0 0,1 0 0 0 0,-1 0 0 0 0,1 1 0 0 0,-1-1 0 0 0,1 0 0 0 0,-1 1 0 0 0,0-1 0 0 0,1 0 0 0 0,-1 1 0 0 0,1-1 0 0 0,-1 1 0 0 0,2 1 8 0 0,0 0-1 0 0,-1 0 1 0 0,1 1-1 0 0,-1-1 1 0 0,0 1-1 0 0,0-1 1 0 0,1 3-8 0 0,21 66 128 0 0,-16-41-117 0 0,-2-4 5 0 0,1 0 0 0 0,1 0-1 0 0,2-1 1 0 0,1 2-16 0 0,-3-4-1 0 0,-6-20-23 0 0,-1 0 1 0 0,1 0-1 0 0,-1 0 1 0 0,1 0-1 0 0,0 0 1 0 0,1 0-1 0 0,-1-1 1 0 0,0 1-1 0 0,1 0 1 0 0,-1-1-1 0 0,1 1 1 0 0,0-1-1 0 0,0 1 1 0 0,0-1-1 0 0,0 0 1 0 0,2 1 23 0 0,7 2-1027 0 0,-3 1-329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2.397"/>
    </inkml:context>
    <inkml:brush xml:id="br0">
      <inkml:brushProperty name="width" value="0.05" units="cm"/>
      <inkml:brushProperty name="height" value="0.05" units="cm"/>
    </inkml:brush>
  </inkml:definitions>
  <inkml:trace contextRef="#ctx0" brushRef="#br0">108 480 14944 0 0,'0'0'340'0'0,"0"0"50"0"0,0 0 24 0 0,0 0-54 0 0,-7 4-225 0 0,-16 13 134 0 0,19-14-96 0 0,0-1 1 0 0,0 1-1 0 0,0 0 0 0 0,0 1 0 0 0,0-1 0 0 0,1 1 0 0 0,0-1 0 0 0,-1 1 1 0 0,1 0-1 0 0,1 1 0 0 0,-3 2-173 0 0,-4 15 121 0 0,2-1 0 0 0,-5 20-121 0 0,10-33 20 0 0,1 0 0 0 0,-1 0 0 0 0,2 0 0 0 0,-1 0 0 0 0,1 0 0 0 0,0 0 0 0 0,1 0 0 0 0,0 0-1 0 0,0-1 1 0 0,1 1 0 0 0,-1 0 0 0 0,2 2-20 0 0,-2-9 35 0 0,-1 1 1 0 0,1-1-1 0 0,-1 1 0 0 0,0 0 1 0 0,1-1-1 0 0,-1 1 0 0 0,0 0 1 0 0,0 0-1 0 0,0 1-35 0 0,-1 3 155 0 0,4 4 59 0 0,13 0-172 0 0,-5-6-42 0 0,-8-4 2 0 0,0 0 0 0 0,-1 0-1 0 0,1 0 1 0 0,0 0-1 0 0,0-1 1 0 0,0 1-1 0 0,-1-1 1 0 0,1 0 0 0 0,0 0-1 0 0,-1 0 1 0 0,1 0-1 0 0,0 0 1 0 0,-1-1-1 0 0,1 1 1 0 0,-1-1 0 0 0,0 0-1 0 0,2-1-1 0 0,3-3 1 0 0,0-1 0 0 0,0 0 0 0 0,-1 0 0 0 0,4-4-1 0 0,-3 1-143 0 0,-1-1 0 0 0,0 1 0 0 0,0-1-1 0 0,-1-1 1 0 0,0 1 0 0 0,0-5 143 0 0,6-19 84 0 0,2-18-84 0 0,-4 4-71 0 0,-2-1 0 0 0,0-33 71 0 0,-3-101-71 0 0,-6 127 196 0 0,-3-2-125 0 0,4 46 8 0 0,0 4 11 0 0,0-1 0 0 0,-1 1 0 0 0,0 0 0 0 0,-1-1 0 0 0,-3-5-19 0 0,6 13 235 0 0,0 2 21 0 0,-1 4 18 0 0,-1 12 16 0 0,1 1 0 0 0,0-1 0 0 0,1 0 0 0 0,0 1 0 0 0,2 5-290 0 0,1 35 377 0 0,-1-20-135 0 0,1 0 0 0 0,5 17-242 0 0,2 22 93 0 0,14 87 99 0 0,-20-128-225 0 0,3 0 1 0 0,0 0-1 0 0,4 6 33 0 0,8 20-3511 0 0,-12-44-3439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2.545"/>
    </inkml:context>
    <inkml:brush xml:id="br0">
      <inkml:brushProperty name="width" value="0.1" units="cm"/>
      <inkml:brushProperty name="height" value="0.1" units="cm"/>
      <inkml:brushProperty name="color" value="#D76761"/>
    </inkml:brush>
  </inkml:definitions>
  <inkml:trace contextRef="#ctx0" brushRef="#br0">0 22 13560 0 0,'1'1'306'0'0,"3"3"-5"0"0,0 1 0 0 0,0 0-1 0 0,-1 0 1 0 0,1 0 0 0 0,-1 1 0 0 0,0-1-1 0 0,-1 1 1 0 0,2 4-301 0 0,2 8 1389 0 0,0 1-1 0 0,-1 2-1388 0 0,4 15 558 0 0,-5-17-252 0 0,-4-14-292 0 0,1 0 1 0 0,0 0 0 0 0,0 0-1 0 0,1 0 1 0 0,1 2-15 0 0,-3-6 29 0 0,10-13-182 0 0,-2-8 108 0 0,-6 13 89 0 0,1 0 0 0 0,0 0 0 0 0,0 0 0 0 0,4-5-44 0 0,-3 6-55 0 0,28-40-95 0 0,-28 41 151 0 0,0 0-1 0 0,0 0 1 0 0,1 1-1 0 0,0-1 1 0 0,0 1-1 0 0,0 0 0 0 0,4-1 0 0 0,23-16-6 0 0,-25 16 36 0 0,1 0 0 0 0,-1 0 0 0 0,1 1 0 0 0,-1 0 1 0 0,1 0-1 0 0,0 1 0 0 0,1 0 0 0 0,0 0-30 0 0,-8 3-9 0 0,0-1 7 0 0,-1 1 0 0 0,1 0 0 0 0,-1 0 0 0 0,1 0 0 0 0,-1 0 0 0 0,1 0 1 0 0,-1 0-1 0 0,1 0 0 0 0,-1-1 0 0 0,1 2 0 0 0,-1-1 0 0 0,1 0 1 0 0,-1 0-1 0 0,1 0 0 0 0,-1 0 0 0 0,1 0 0 0 0,-1 0 0 0 0,0 0 0 0 0,1 1 1 0 0,-1-1-1 0 0,1 0 0 0 0,-1 0 0 0 0,1 1 0 0 0,-1-1 0 0 0,0 0 1 0 0,1 0-1 0 0,-1 1 0 0 0,0-1 0 0 0,1 1 0 0 0,-1-1 0 0 0,1 1 2 0 0,3 1 0 0 0,11 9 11 0 0,-10-6 32 0 0,-1 0-1 0 0,0 0 1 0 0,0 1 0 0 0,0-1-1 0 0,-1 1 1 0 0,0 0 0 0 0,0 0-1 0 0,2 5-42 0 0,1 9 191 0 0,-1 0 0 0 0,-1 1 0 0 0,-1-1-1 0 0,1 19-190 0 0,-1-9 85 0 0,-1-17-530 0 0,2 21 1195 0 0,-3-13-7092 0 0,-1-21-164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2.745"/>
    </inkml:context>
    <inkml:brush xml:id="br0">
      <inkml:brushProperty name="width" value="0.05" units="cm"/>
      <inkml:brushProperty name="height" value="0.05" units="cm"/>
    </inkml:brush>
  </inkml:definitions>
  <inkml:trace contextRef="#ctx0" brushRef="#br0">88 354 18399 0 0,'31'51'2016'0'0,"-28"-46"-1922"0"0,-2-5 387 0 0,-1 0 156 0 0,0 0 31 0 0,4 7 959 0 0,-15-18-3063 0 0,2-2-4092 0 0,2-2-1766 0 0</inkml:trace>
  <inkml:trace contextRef="#ctx0" brushRef="#br0" timeOffset="1">1 0 14048 0 0,'0'18'624'0'0,"4"-11"128"0"0,3-2-600 0 0,2 2-152 0 0,-6 3 0 0 0,6-3 0 0 0,-2-1 288 0 0,2 1 32 0 0,-6 4 7 0 0,5-4 1 0 0,-8-7-328 0 0,0 0-96 0 0,3 7-8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3.095"/>
    </inkml:context>
    <inkml:brush xml:id="br0">
      <inkml:brushProperty name="width" value="0.05" units="cm"/>
      <inkml:brushProperty name="height" value="0.05" units="cm"/>
    </inkml:brush>
  </inkml:definitions>
  <inkml:trace contextRef="#ctx0" brushRef="#br0">83 25 8752 0 0,'0'0'673'0'0,"0"0"-186"0"0,0 0 839 0 0,0 0 420 0 0,0 0 80 0 0,0 0-176 0 0,0 0-820 0 0,0 2-354 0 0,-2 1-358 0 0,0 0 0 0 0,-1 0 0 0 0,1 0 1 0 0,-1 0-1 0 0,1 0 0 0 0,-1 0 0 0 0,0-1 0 0 0,-2 3-118 0 0,1-2 17 0 0,0 0 0 0 0,0 0-1 0 0,1 1 1 0 0,0 0 0 0 0,0 0-1 0 0,-2 2-16 0 0,1 0 20 0 0,0 1-1 0 0,0 0 1 0 0,1 1-1 0 0,-1-1 1 0 0,2 0 0 0 0,-1 1-1 0 0,1 0 1 0 0,0 0-1 0 0,1 0 1 0 0,0 0-1 0 0,-1 7-19 0 0,3 0 8 0 0,-1-1 0 0 0,2 1-1 0 0,0-1 1 0 0,0 0 0 0 0,2 1 0 0 0,1 4-8 0 0,-3-12 16 0 0,1-1 1 0 0,-1 0-1 0 0,1 0 1 0 0,1 1-1 0 0,-1-2 1 0 0,1 1-1 0 0,0 0 1 0 0,0-1-1 0 0,0 0 1 0 0,1 0-1 0 0,0 0 0 0 0,0 0 1 0 0,0-1-1 0 0,5 3-16 0 0,-8-6 0 0 0,0 1 0 0 0,1-1 0 0 0,-1 0 0 0 0,0 0 0 0 0,1 0 0 0 0,-1-1-1 0 0,0 1 1 0 0,1-1 0 0 0,-1 1 0 0 0,1-1 0 0 0,-1 0 0 0 0,1 0 0 0 0,0 0 0 0 0,-1 0-1 0 0,1 0 1 0 0,0-1 0 0 0,1 0-7 0 0,0 0-1 0 0,0 0 0 0 0,0-1 1 0 0,0 1-1 0 0,0-1 0 0 0,0 0 1 0 0,0-1-1 0 0,0 1 0 0 0,0-1 8 0 0,5-5-22 0 0,0 1-1 0 0,-1-1 0 0 0,0-1 0 0 0,-1 1 0 0 0,0-1 0 0 0,5-8 23 0 0,-6 6 50 0 0,0 0-1 0 0,-1-1 1 0 0,0 0-1 0 0,-1 0 1 0 0,0-1-1 0 0,-1 1 0 0 0,0-1 1 0 0,-1 1-1 0 0,-1-1 1 0 0,0 0-1 0 0,0 0 1 0 0,-2 0-1 0 0,0-8-49 0 0,0 15 78 0 0,0-1-1 0 0,-1 1 1 0 0,1 0-1 0 0,-1 0 1 0 0,-1 0-1 0 0,1 0 1 0 0,-1 0 0 0 0,0 0-1 0 0,0 1 1 0 0,-1-1-1 0 0,1 1 1 0 0,-1 0-1 0 0,0 0 1 0 0,-4-2-78 0 0,6 4 14 0 0,0 1 0 0 0,-1 0 0 0 0,0 0 0 0 0,1 0 0 0 0,-1 0 0 0 0,0 0 0 0 0,0 1 0 0 0,0-1 1 0 0,0 1-1 0 0,0 0 0 0 0,0-1 0 0 0,0 2 0 0 0,-1-1 0 0 0,1 0 0 0 0,0 1 0 0 0,0-1 0 0 0,-1 1 0 0 0,1 0 0 0 0,0 0 0 0 0,-1 0 0 0 0,1 1 1 0 0,0-1-1 0 0,-1 1 0 0 0,1 0 0 0 0,0 0 0 0 0,0 0 0 0 0,0 0 0 0 0,-2 1-14 0 0,-6 4-238 0 0,0 0 0 0 0,1 0 0 0 0,0 2 0 0 0,0-1 0 0 0,1 1 0 0 0,-4 4 238 0 0,-4 9-551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22.718"/>
    </inkml:context>
    <inkml:brush xml:id="br0">
      <inkml:brushProperty name="width" value="0.05" units="cm"/>
      <inkml:brushProperty name="height" value="0.05" units="cm"/>
    </inkml:brush>
  </inkml:definitions>
  <inkml:trace contextRef="#ctx0" brushRef="#br0">5 1 10880 0 0,'0'0'497'0'0,"0"0"-8"0"0,1 2-311 0 0,2 12 254 0 0,0 0-1 0 0,0 0 1 0 0,-1 0 0 0 0,-1 6-432 0 0,1 0 707 0 0,-1-1-13 0 0,0 0 1 0 0,-2 1-1 0 0,-1 4-694 0 0,-1 28 557 0 0,3-29-846 0 0,-2 0-1 0 0,-1 0 1 0 0,-4 16 289 0 0,3-29-666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5.567"/>
    </inkml:context>
    <inkml:brush xml:id="br0">
      <inkml:brushProperty name="width" value="0.05" units="cm"/>
      <inkml:brushProperty name="height" value="0.05" units="cm"/>
    </inkml:brush>
  </inkml:definitions>
  <inkml:trace contextRef="#ctx0" brushRef="#br0">333 131 10536 0 0,'1'0'481'0'0,"1"-1"-412"0"0,0 0-1 0 0,0-1 1 0 0,0 1-1 0 0,0 0 1 0 0,-1 0 0 0 0,1-1-1 0 0,0 1 1 0 0,-1-1-1 0 0,1 1 1 0 0,-1-1-1 0 0,0 0 1 0 0,0 0 0 0 0,1 0-1 0 0,-1 1 1 0 0,0-1-1 0 0,0 0 1 0 0,-1 0 0 0 0,1 0-1 0 0,0-1 1 0 0,-1 1-1 0 0,1-1-68 0 0,0-2 421 0 0,0 1-1 0 0,0-1 0 0 0,-1 0 0 0 0,0 0 1 0 0,1 0-1 0 0,-2 1 0 0 0,1-1 0 0 0,0 0 1 0 0,-2-4-421 0 0,1 8 115 0 0,1-1 1 0 0,-1 1 0 0 0,0-1-1 0 0,0 1 1 0 0,0 0 0 0 0,0-1-1 0 0,0 1 1 0 0,0 0 0 0 0,0-1 0 0 0,0 1-1 0 0,-1 0 1 0 0,1 0 0 0 0,0 0-1 0 0,-1 0 1 0 0,1 0 0 0 0,-2 0-116 0 0,-25-12 609 0 0,26 12-527 0 0,-4 0 24 0 0,0-1-1 0 0,-1 1 1 0 0,1 0-1 0 0,0 1 1 0 0,0-1-1 0 0,0 1 1 0 0,0 0-1 0 0,-1 1 1 0 0,1-1 0 0 0,0 1-1 0 0,0 1 1 0 0,0-1-1 0 0,0 1 1 0 0,0 0-1 0 0,0 0 1 0 0,1 1-1 0 0,-1-1 1 0 0,-2 3-106 0 0,-6 3 171 0 0,1 1 0 0 0,0 0 0 0 0,0 0 0 0 0,1 2 1 0 0,0-1-1 0 0,-6 9-171 0 0,9-8 102 0 0,0 1 1 0 0,1 0-1 0 0,0 0 1 0 0,1 1-1 0 0,0 0 1 0 0,-2 5-103 0 0,-3 12 274 0 0,2 0-1 0 0,-2 12-273 0 0,9-28 87 0 0,0-1 0 0 0,1 1 0 0 0,1-1 0 0 0,0 1 0 0 0,1-1-1 0 0,1 10-86 0 0,-1-13 53 0 0,1-1 0 0 0,1 1 0 0 0,0 0 0 0 0,1-1 0 0 0,-1 0 0 0 0,2 1 0 0 0,-1-1 0 0 0,1 0 0 0 0,3 4-53 0 0,-2-5 27 0 0,0-1 0 0 0,0 0 0 0 0,1 0 0 0 0,0 0 1 0 0,0-1-1 0 0,1 0 0 0 0,-1 0 0 0 0,1-1 0 0 0,1 1 1 0 0,-1-2-1 0 0,1 1 0 0 0,0-1 0 0 0,0 0 0 0 0,0 0 1 0 0,7 1-28 0 0,4 0-63 0 0,0 0 1 0 0,0-1 0 0 0,0-2-1 0 0,19 2 63 0 0,81-4-1533 0 0,-53-1 62 0 0,-54 0 555 0 0,-1 1 0 0 0,1-2-1 0 0,0 0 917 0 0,11-1-2258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5.949"/>
    </inkml:context>
    <inkml:brush xml:id="br0">
      <inkml:brushProperty name="width" value="0.05" units="cm"/>
      <inkml:brushProperty name="height" value="0.05" units="cm"/>
    </inkml:brush>
  </inkml:definitions>
  <inkml:trace contextRef="#ctx0" brushRef="#br0">120 0 11776 0 0,'0'0'538'0'0,"0"0"-8"0"0,0 0-218 0 0,0 0 336 0 0,0 0 184 0 0,0 0 37 0 0,0 0-34 0 0,-11 5 944 0 0,7-3-1647 0 0,0-1 0 0 0,1 0 0 0 0,-1 1 0 0 0,1 0-1 0 0,-1-1 1 0 0,1 1 0 0 0,0 1 0 0 0,0-1-1 0 0,0 0 1 0 0,0 1 0 0 0,0 0 0 0 0,-2 2-132 0 0,-5 7 121 0 0,0-1 0 0 0,-3 9-121 0 0,8-14 20 0 0,2 0 0 0 0,-1 1 1 0 0,1-1-1 0 0,0 1 0 0 0,0 0 0 0 0,1 0 0 0 0,0 0 0 0 0,0 0 0 0 0,1 0 0 0 0,0 0 0 0 0,0 0 0 0 0,0 1 0 0 0,1 0-20 0 0,0-3 13 0 0,1 1 0 0 0,-1 0 0 0 0,1-1 0 0 0,1 1 0 0 0,-1-1 0 0 0,1 1 0 0 0,-1-1 0 0 0,1 0 0 0 0,1 0 0 0 0,-1 0 0 0 0,1 0 1 0 0,0 0-1 0 0,0 0 0 0 0,1-1 0 0 0,-1 1 0 0 0,4 2-13 0 0,-3-2 3 0 0,1-1 0 0 0,-1 0 0 0 0,1 0 1 0 0,0 0-1 0 0,0-1 0 0 0,0 0 0 0 0,1 0 1 0 0,-1 0-1 0 0,1 0 0 0 0,-1-1 0 0 0,1 0 1 0 0,0 0-1 0 0,0-1 0 0 0,0 0 0 0 0,0 0 1 0 0,0 0-1 0 0,0-1 0 0 0,0 1 0 0 0,0-2 1 0 0,0 1-1 0 0,0-1 0 0 0,0 1 0 0 0,2-2-3 0 0,1 0 0 0 0,1 0 0 0 0,-1 0 0 0 0,1-1 0 0 0,-1-1 0 0 0,0 1 0 0 0,0-2 0 0 0,-1 1 0 0 0,4-3 0 0 0,-7 3 0 0 0,1 0 0 0 0,-1 0 0 0 0,0 0 0 0 0,0-1 0 0 0,0 0 0 0 0,-1 0 0 0 0,0 0 0 0 0,0 0 0 0 0,0-1 0 0 0,-1 1 0 0 0,1-1 0 0 0,1-5 0 0 0,-4 9 1 0 0,-1 0 0 0 0,1-1-1 0 0,0 1 1 0 0,-1-1-1 0 0,1 1 1 0 0,-1-1 0 0 0,0 1-1 0 0,0-1 1 0 0,0 1-1 0 0,0-1 1 0 0,0 1 0 0 0,0-1-1 0 0,-1 1 1 0 0,1-1-1 0 0,-1 1 1 0 0,0-1 0 0 0,0 1-1 0 0,0 0 1 0 0,0-1-1 0 0,0 1 1 0 0,0 0 0 0 0,-1 0-1 0 0,1 0 1 0 0,-1 0 0 0 0,1 0-1 0 0,-1 0 1 0 0,-1-1-1 0 0,-6-5-1 0 0,-1 0 0 0 0,0 0 0 0 0,0 1 0 0 0,0 0 0 0 0,-4-1 1 0 0,-14-9-208 0 0,13 6-776 0 0,-1 3-316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6.443"/>
    </inkml:context>
    <inkml:brush xml:id="br0">
      <inkml:brushProperty name="width" value="0.05" units="cm"/>
      <inkml:brushProperty name="height" value="0.05" units="cm"/>
    </inkml:brush>
  </inkml:definitions>
  <inkml:trace contextRef="#ctx0" brushRef="#br0">0 1 12440 0 0,'21'37'3332'0'0,"10"13"-3332"0"0,-27-43 898 0 0,12 14 1404 0 0,-13-17-1930 0 0,1 1 1 0 0,-1-1-1 0 0,0 1 0 0 0,0-1 0 0 0,-1 1 1 0 0,1 0-1 0 0,-1 0 0 0 0,1 4-372 0 0,12 24 925 0 0,-13-29-825 0 0,5 4-20 0 0,-7-7-83 0 0,0-1-1 0 0,0 1 1 0 0,1 0-1 0 0,-1-1 1 0 0,0 1 0 0 0,1-1-1 0 0,-1 1 1 0 0,0-1-1 0 0,1 1 1 0 0,-1-1-1 0 0,1 1 1 0 0,-1-1-1 0 0,1 1 1 0 0,-1-1 0 0 0,1 0-1 0 0,0 1 1 0 0,-1-1-1 0 0,1 0 1 0 0,-1 0-1 0 0,1 1 1 0 0,0-1-1 0 0,-1 0 1 0 0,1 0-1 0 0,0 0 1 0 0,-1 0 0 0 0,1 0-1 0 0,0 0 1 0 0,-1 0-1 0 0,1 0 1 0 0,-1 0-1 0 0,1 0 1 0 0,0 0-1 0 0,-1 0 1 0 0,1 0 0 0 0,0 0-1 0 0,-1-1 1 0 0,1 1-1 0 0,0 0 4 0 0,13-12-221 0 0,-4-1 40 0 0,-1 0 0 0 0,-1 0-1 0 0,0 0 1 0 0,-1-1 0 0 0,0 0-1 0 0,0-4 182 0 0,-5 14-15 0 0,0 0 0 0 0,0 0 0 0 0,0 1 0 0 0,1-1 1 0 0,-1 1-1 0 0,1-1 0 0 0,0 1 0 0 0,0 0 0 0 0,0 0 0 0 0,0 0 0 0 0,3-1 15 0 0,-5 3 0 0 0,0 0 0 0 0,1 0 0 0 0,-1 1 0 0 0,0-1 0 0 0,1 0 1 0 0,-1 1-1 0 0,0-1 0 0 0,1 1 0 0 0,-1 0 0 0 0,1-1 0 0 0,-1 1 0 0 0,1 0 0 0 0,-1 0 1 0 0,1 0-1 0 0,-1 0 0 0 0,1 0 0 0 0,-1 0 0 0 0,0 0 0 0 0,1 1 0 0 0,-1-1 0 0 0,1 0 1 0 0,-1 1-1 0 0,1-1 0 0 0,-1 1 0 0 0,0 0 0 0 0,1-1 0 0 0,-1 1 0 0 0,0 0 0 0 0,0 0 1 0 0,0 0-1 0 0,0 0 0 0 0,0 0 0 0 0,0 0 0 0 0,0 0 0 0 0,0 0 0 0 0,0 0 0 0 0,14 18 104 0 0,11 20-104 0 0,-13-20 48 0 0,7 22 104 0 0,-13-24-49 0 0,3 6 16 0 0,-6-14-109 0 0,-3-8-10 0 0,-1-1 0 0 0,0 1 0 0 0,1-1 0 0 0,-1 1 0 0 0,0-1 0 0 0,1 1 0 0 0,-1-1 0 0 0,1 0 0 0 0,-1 1 0 0 0,1-1 0 0 0,-1 1 0 0 0,1-1 0 0 0,-1 0 0 0 0,1 0 0 0 0,-1 1 0 0 0,1-1 0 0 0,-1 0 0 0 0,1 0 0 0 0,0 1 0 0 0,-1-1 0 0 0,1 0 0 0 0,-1 0 0 0 0,1 0 0 0 0,0 0 0 0 0,-1 0 0 0 0,1 0 0 0 0,-1 0 0 0 0,1 0 0 0 0,0 0 0 0 0,-1 0 0 0 0,1 0 0 0 0,-1-1 0 0 0,1 1 0 0 0,0 0 0 0 0,-1 0 0 0 0,1-1 0 0 0,-1 1 0 0 0,1 0 0 0 0,0-1 0 0 0,0 0 0 0 0,2 0-13 0 0,0-1 1 0 0,0 0-1 0 0,-1 0 0 0 0,1 0 0 0 0,0 0 0 0 0,-1 0 0 0 0,0 0 1 0 0,1-1-1 0 0,-1 1 0 0 0,0-1 0 0 0,0 0 0 0 0,1-1 13 0 0,3-7-114 0 0,-1 0 0 0 0,4-10 114 0 0,5-11-171 0 0,-11 26 167 0 0,0 0-10 0 0,1-1-1 0 0,0 1 1 0 0,0 0-1 0 0,0 1 1 0 0,3-3 14 0 0,-6 7 0 0 0,-1 0 1 0 0,1 0-1 0 0,0 0 1 0 0,0 0-1 0 0,0 0 1 0 0,0 1-1 0 0,0-1 1 0 0,0 0-1 0 0,0 1 1 0 0,0-1-1 0 0,0 1 1 0 0,1-1-1 0 0,-1 1 1 0 0,0-1-1 0 0,0 1 1 0 0,0 0-1 0 0,1 0 1 0 0,-1 0-1 0 0,0-1 1 0 0,0 1-1 0 0,1 0 1 0 0,-1 1-1 0 0,0-1 1 0 0,0 0-1 0 0,1 0 1 0 0,-1 0-1 0 0,0 1 1 0 0,0-1-1 0 0,0 1 1 0 0,0-1-1 0 0,1 1 1 0 0,-1-1-1 0 0,0 1 0 0 0,9 6 65 0 0,-1 0-1 0 0,1 1 1 0 0,-2 0-1 0 0,1 0 1 0 0,-1 1 0 0 0,-1 0-1 0 0,0 0 1 0 0,0 0-1 0 0,-1 1 1 0 0,0 1 0 0 0,3 5-65 0 0,28 46 374 0 0,-34-54-374 0 0,-3-7-1 0 0,1 1 0 0 0,-1-1 0 0 0,1 1-1 0 0,0-1 1 0 0,0 0 0 0 0,0 1 0 0 0,0-1 0 0 0,0 0 0 0 0,0 0 0 0 0,0 1 0 0 0,0-1 0 0 0,0 0 0 0 0,1 0 0 0 0,-1 0 0 0 0,0-1 0 0 0,1 1 1 0 0,-1 0-435 0 0,4 3 719 0 0,-3-2-6398 0 0,-2-2-843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6.931"/>
    </inkml:context>
    <inkml:brush xml:id="br0">
      <inkml:brushProperty name="width" value="0.05" units="cm"/>
      <inkml:brushProperty name="height" value="0.05" units="cm"/>
    </inkml:brush>
  </inkml:definitions>
  <inkml:trace contextRef="#ctx0" brushRef="#br0">0 1 14192 0 0,'5'8'236'0'0,"1"1"1"0"0,0-1-1 0 0,0 0 1 0 0,0 0-1 0 0,1-1 1 0 0,0 0 0 0 0,2 1-237 0 0,-4-3 486 0 0,0 1 0 0 0,0 0 0 0 0,-1 0 0 0 0,0 1 0 0 0,0-1 0 0 0,1 2-486 0 0,-3-3 221 0 0,1 1 1 0 0,0-1-1 0 0,1 0 1 0 0,-1-1-1 0 0,1 1 0 0 0,0 0 1 0 0,0-1-1 0 0,4 3-221 0 0,0-2 0 0 0,-8-5-5 0 0,1 0-1 0 0,-1 1 1 0 0,1-1 0 0 0,-1 0-1 0 0,1 1 1 0 0,0-1-1 0 0,-1 0 1 0 0,1 0-1 0 0,0 0 1 0 0,-1 0-1 0 0,1 0 1 0 0,0 0 0 0 0,-1 0-1 0 0,1 0 1 0 0,0 0-1 0 0,-1 0 1 0 0,1 0-1 0 0,0 0 1 0 0,-1 0-1 0 0,1 0 1 0 0,-1 0 0 0 0,1-1-1 0 0,0 1 1 0 0,-1 0-1 0 0,1-1 1 0 0,-1 1-1 0 0,1 0 1 0 0,-1-1-1 0 0,1 1 1 0 0,-1-1 0 0 0,1 1-1 0 0,-1 0 1 0 0,1-1-1 0 0,-1 1 1 0 0,1-1-1 0 0,-1 0 1 0 0,0 1-1 0 0,1-1 6 0 0,0-1-33 0 0,5-5-75 0 0,-1 0 0 0 0,0-1 0 0 0,-1 0 0 0 0,1 0-1 0 0,-2 0 1 0 0,1 0 0 0 0,0-3 108 0 0,3-8-75 0 0,-5 16 65 0 0,-1 0 0 0 0,1 0-1 0 0,0 0 1 0 0,0 0 0 0 0,0 0-1 0 0,0 0 1 0 0,0 1 0 0 0,1-1-1 0 0,-1 1 1 0 0,1-1 0 0 0,-1 1-1 0 0,3-1 11 0 0,-4 2 3 0 0,1 0 0 0 0,-1 0-1 0 0,0 1 1 0 0,1-1 0 0 0,-1 1-1 0 0,1-1 1 0 0,-1 1 0 0 0,1-1-1 0 0,-1 1 1 0 0,1 0 0 0 0,0 0-1 0 0,-1 0 1 0 0,1 0 0 0 0,-1 0-1 0 0,1 0 1 0 0,-1 0 0 0 0,1 0-1 0 0,-1 1 1 0 0,1-1 0 0 0,-1 1-1 0 0,1-1 1 0 0,-1 1 0 0 0,1 0-1 0 0,-1-1 1 0 0,1 1 0 0 0,-1 0-1 0 0,1 1-2 0 0,9 5 187 0 0,0 0-1 0 0,-1 1 1 0 0,0 1-1 0 0,0 0 1 0 0,-1 0-1 0 0,0 1 1 0 0,-1 0-1 0 0,3 4-186 0 0,26 34 939 0 0,-36-47-934 0 0,0 0 0 0 0,0-1 0 0 0,0 1 0 0 0,0 0-1 0 0,0-1 1 0 0,0 1 0 0 0,0-1 0 0 0,0 1 0 0 0,0-1 0 0 0,0 1 0 0 0,1-1 0 0 0,-1 0-1 0 0,0 1 1 0 0,0-1 0 0 0,1 0 0 0 0,-1 0 0 0 0,0 0 0 0 0,0 0 0 0 0,1 0 0 0 0,-1 0-1 0 0,0 0 1 0 0,0-1 0 0 0,0 1 0 0 0,1 0 0 0 0,-1-1 0 0 0,0 1 0 0 0,0-1 0 0 0,0 1 0 0 0,0-1-1 0 0,0 0 1 0 0,0 1 0 0 0,1-1-5 0 0,1-1 10 0 0,1-1 0 0 0,-1 1 0 0 0,0 0 0 0 0,0-1 0 0 0,0 0 0 0 0,0 1 0 0 0,0-1-1 0 0,-1 0 1 0 0,3-4-10 0 0,6-8 0 0 0,0-1 0 0 0,8-7 0 0 0,-10 12 0 0 0,2 0 2 0 0,-10 10-18 0 0,1 0-1 0 0,-1 0 1 0 0,0 0-1 0 0,0 0 1 0 0,0 0-1 0 0,0-1 1 0 0,0 1-1 0 0,0 0 0 0 0,0-1 1 0 0,-1 1-1 0 0,2-2 17 0 0,-2 2-162 0 0,2 1 8 0 0,6-1 150 0 0,-7 1 23 0 0,0 0 0 0 0,1-1 0 0 0,-1 1 0 0 0,1 0 1 0 0,-1 0-1 0 0,0 1 0 0 0,1-1 0 0 0,-1 0 0 0 0,1 0 0 0 0,0 1-19 0 0,1 0 18 0 0,0 1 1 0 0,0-1-1 0 0,0 1 0 0 0,0 0 1 0 0,-1 0-1 0 0,1 0 0 0 0,-1 0 1 0 0,2 2-19 0 0,20 24-213 0 0,-8-7 92 0 0,9 15 185 0 0,-19-27-154 0 0,0 0 1 0 0,1 0-1 0 0,6 6 90 0 0,-12-13-688 0 0,1-2-1264 0 0,7 4-4890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7.393"/>
    </inkml:context>
    <inkml:brush xml:id="br0">
      <inkml:brushProperty name="width" value="0.05" units="cm"/>
      <inkml:brushProperty name="height" value="0.05" units="cm"/>
    </inkml:brush>
  </inkml:definitions>
  <inkml:trace contextRef="#ctx0" brushRef="#br0">0 0 10536 0 0,'0'0'481'0'0,"1"2"-6"0"0,14 34-170 0 0,-3-4 2728 0 0,2-2-1 0 0,3 2-3032 0 0,-10-17 668 0 0,-5-11-553 0 0,-1-1 1 0 0,1 0-1 0 0,-1 0 0 0 0,1 0 0 0 0,0-1 1 0 0,0 1-1 0 0,0 0 0 0 0,1-1 0 0 0,1 3-115 0 0,2 0 187 0 0,-5-3-164 0 0,1 0 0 0 0,-1-1 0 0 0,1 1 0 0 0,0-1 0 0 0,-1 1 0 0 0,1-1 0 0 0,0 0 0 0 0,0 0 0 0 0,0 0 0 0 0,0 0 0 0 0,1 1-23 0 0,0-1 0 0 0,0 0 0 0 0,0 0 0 0 0,-1 0 0 0 0,1 0 0 0 0,0-1 0 0 0,0 1 0 0 0,0-1 0 0 0,0 0 0 0 0,0 0 0 0 0,0 0 0 0 0,0 0 0 0 0,0 0 0 0 0,0 0 0 0 0,0-1 0 0 0,0 0 0 0 0,-1 1 0 0 0,1-1 0 0 0,0 0 0 0 0,0-1 0 0 0,0 1 0 0 0,-1 0 0 0 0,1-1 0 0 0,-1 1 0 0 0,1-1 0 0 0,-1 0 0 0 0,0 0 0 0 0,0 0 0 0 0,0 0 0 0 0,0 0 0 0 0,0 0 0 0 0,1-1 0 0 0,7-11 0 0 0,-7 11 0 0 0,-1 0 0 0 0,1 0 0 0 0,-1 0 0 0 0,0-1 0 0 0,0 1 0 0 0,0-1 0 0 0,0 1 0 0 0,-1-1 0 0 0,1 1 0 0 0,-1-1 0 0 0,0 0 0 0 0,0 0 0 0 0,0 0 0 0 0,0 0 0 0 0,0 0 0 0 0,0 1 0 0 0,0-1 0 0 0,1 0 0 0 0,-1 1 0 0 0,1-1 0 0 0,0 1 0 0 0,1-2 0 0 0,2-3 0 0 0,-4 6 0 0 0,0 1 0 0 0,0 0 1 0 0,-1 0-1 0 0,1-1 0 0 0,0 1 0 0 0,0 0 0 0 0,0 0 0 0 0,0 0 0 0 0,1 0 0 0 0,-1 0 0 0 0,0 0 0 0 0,8 0-3 0 0,-5 1-5 0 0,5 0-2 0 0,-8 1 30 0 0,-1-1 0 0 0,1 0 0 0 0,0 0 0 0 0,0 1 0 0 0,-1-1 0 0 0,1 0 0 0 0,0 1 0 0 0,-1-1 0 0 0,1 1-1 0 0,-1-1 1 0 0,1 1 0 0 0,0-1 0 0 0,-1 1 0 0 0,1-1 0 0 0,-1 1 0 0 0,1 0 0 0 0,-1-1 0 0 0,1 1-20 0 0,1 2 79 0 0,5 5 117 0 0,0 0-1 0 0,-1 1 1 0 0,0 0 0 0 0,0 1 0 0 0,-1-1 0 0 0,0 1-1 0 0,-1 0 1 0 0,3 8-196 0 0,-1-4 127 0 0,-2-2-32 0 0,-4-10-91 0 0,1 1-1 0 0,0-1 0 0 0,0 0 1 0 0,0 1-1 0 0,0-1 1 0 0,0 0-1 0 0,0 1 1 0 0,1-1-1 0 0,-1 0 1 0 0,1 0-1 0 0,0 0 1 0 0,-1 0-1 0 0,2 0-3 0 0,-2 0-104 0 0,9-2-136 0 0,-9 0 124 0 0,0 0 0 0 0,0 1 1 0 0,0-1-1 0 0,0 0 0 0 0,0 0 1 0 0,0 0-1 0 0,0 0 0 0 0,0-1 1 0 0,0 1-1 0 0,1 0 0 0 0,-1 0 1 0 0,0-1-1 0 0,0 1 0 0 0,0 0 0 0 0,0-1 1 0 0,0 1-1 0 0,0-1 0 0 0,-1 1 1 0 0,1-1-1 0 0,0 0 0 0 0,0 1 1 0 0,0-1-1 0 0,0 0 0 0 0,-1 0 1 0 0,1 0-1 0 0,0 1 0 0 0,-1-1 116 0 0,16-22-2952 0 0,-4 11 986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7.729"/>
    </inkml:context>
    <inkml:brush xml:id="br0">
      <inkml:brushProperty name="width" value="0.05" units="cm"/>
      <inkml:brushProperty name="height" value="0.05" units="cm"/>
    </inkml:brush>
  </inkml:definitions>
  <inkml:trace contextRef="#ctx0" brushRef="#br0">0 2 5984 0 0,'0'0'464'0'0,"1"2"-60"0"0,11 12 2000 0 0,-8-9-1326 0 0,1 0 0 0 0,-1 1 0 0 0,-1-1 0 0 0,1 1 0 0 0,-1 0 0 0 0,1 2-1078 0 0,-1-2 660 0 0,1 0 1 0 0,-1-1 0 0 0,1 1 0 0 0,4 4-661 0 0,0 0 724 0 0,-7-8-136 0 0,-1-1-536 0 0,1-1-1 0 0,-1 1 0 0 0,0 0 1 0 0,1-1-1 0 0,-1 1 0 0 0,0 0 1 0 0,1-1-1 0 0,-1 1 0 0 0,1-1 0 0 0,-1 1 1 0 0,1-1-1 0 0,-1 1 0 0 0,1-1 1 0 0,-1 1-1 0 0,1-1 0 0 0,0 1 1 0 0,-1-1-1 0 0,1 0 0 0 0,0 1 1 0 0,-1-1-1 0 0,1 0 0 0 0,0 0 0 0 0,-1 1 1 0 0,1-1-1 0 0,0 0-51 0 0,1 1 43 0 0,-1-1 0 0 0,1 1 0 0 0,0-1 0 0 0,0 0 0 0 0,0 0 0 0 0,-1 0 0 0 0,1 1-1 0 0,0-2 1 0 0,0 1 0 0 0,1 0-43 0 0,1-2 48 0 0,-1 0 0 0 0,0 1-1 0 0,1-2 1 0 0,-1 1-1 0 0,0 0 1 0 0,0-1-1 0 0,-1 1 1 0 0,1-1 0 0 0,0 0-1 0 0,-1 0 1 0 0,0 0-1 0 0,2-2-47 0 0,9-10 53 0 0,-1-1-24 0 0,-11 14-25 0 0,0 0 0 0 0,0 0 0 0 0,1 0 0 0 0,-1 0 0 0 0,1 0-1 0 0,-1 1 1 0 0,1-1 0 0 0,0 0 0 0 0,0 1-4 0 0,10-9 0 0 0,-10 9 0 0 0,0-1 0 0 0,0 0 0 0 0,0 0 0 0 0,0 1 0 0 0,0 0 0 0 0,1-1 0 0 0,-1 1 0 0 0,0 0 0 0 0,1 0 0 0 0,-1 0 0 0 0,1 0 0 0 0,12-4 0 0 0,-15 5 0 0 0,1-1 0 0 0,0 1 0 0 0,0 0 0 0 0,-1-1 0 0 0,1 1 0 0 0,0 0 0 0 0,0-1 0 0 0,0 1 0 0 0,-1 0 0 0 0,1 0 0 0 0,0 0 0 0 0,0 0 0 0 0,0 0 0 0 0,0 0 0 0 0,0 0 0 0 0,-1 0 0 0 0,1 0 0 0 0,0 0 0 0 0,0 0 0 0 0,0 0 0 0 0,0 1 0 0 0,-1-1 0 0 0,1 0 0 0 0,0 0 0 0 0,0 1 0 0 0,-1-1 0 0 0,1 1 0 0 0,0-1 0 0 0,0 1 0 0 0,-1-1 0 0 0,1 1 0 0 0,-1-1 0 0 0,1 1 0 0 0,41 41 280 0 0,-14-16 72 0 0,-20-20-248 0 0,-1 1 0 0 0,0 0 0 0 0,2 2-104 0 0,-8-8 5 0 0,0 1 0 0 0,0-1 0 0 0,0 0 0 0 0,0 0 0 0 0,0 0 0 0 0,0 0 0 0 0,0 0 0 0 0,1 0 0 0 0,-1 0 0 0 0,0 0-1 0 0,1-1 1 0 0,-1 1 0 0 0,0 0 0 0 0,1-1 0 0 0,0 1-5 0 0,2 0 6 0 0,-3 0-241 0 0,0 0 0 0 0,0 0-1 0 0,1-1 1 0 0,-1 1 0 0 0,0 0 0 0 0,1-1-1 0 0,-1 0 1 0 0,0 1 0 0 0,1-1 0 0 0,-1 0-1 0 0,1 1 1 0 0,-1-1 0 0 0,1 0-1 0 0,-1 0 1 0 0,0 0 0 0 0,1 0 0 0 0,-1-1-1 0 0,2 1 236 0 0,-3 0-347 0 0,0 0-6510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8.079"/>
    </inkml:context>
    <inkml:brush xml:id="br0">
      <inkml:brushProperty name="width" value="0.05" units="cm"/>
      <inkml:brushProperty name="height" value="0.05" units="cm"/>
    </inkml:brush>
  </inkml:definitions>
  <inkml:trace contextRef="#ctx0" brushRef="#br0">26 284 6448 0 0,'2'0'288'0'0,"-2"-3"56"0"0,0-1-280 0 0,5 4-64 0 0,-5-7 0 0 0,0 4 0 0 0,-5-5 704 0 0,5 6 128 0 0,0 2 32 0 0,-2-8 0 0 0,2-2-328 0 0,0 3-64 0 0,-5 0-16 0 0,5 7 0 0 0,-4-8-296 0 0,4-2-56 0 0,-3 3-8 0 0,3 1-8 0 0</inkml:trace>
  <inkml:trace contextRef="#ctx0" brushRef="#br0" timeOffset="1">1 1 7368 0 0,'0'0'656'0'0,"0"0"-528"0"0,9 7-128 0 0,-9-7 0 0 0,0 0 1736 0 0,0 0 320 0 0,0 0 64 0 0,0 0 16 0 0,0 0-1313 0 0,0 0-263 0 0,0 0-48 0 0,0 0-16 0 0,4-7-432 0 0,-4 7-64 0 0,0 0 0 0 0,0 0-7487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3.320"/>
    </inkml:context>
    <inkml:brush xml:id="br0">
      <inkml:brushProperty name="width" value="0.1" units="cm"/>
      <inkml:brushProperty name="height" value="0.1" units="cm"/>
      <inkml:brushProperty name="color" value="#D76761"/>
    </inkml:brush>
  </inkml:definitions>
  <inkml:trace contextRef="#ctx0" brushRef="#br0">35 0 1840 0 0,'0'0'83'0'0,"-3"3"2355"0"0,1-2-1457 0 0,0 0 0 0 0,1 1 0 0 0,-1-1 0 0 0,1 0-1 0 0,-1 1 1 0 0,1 0 0 0 0,-1-1 0 0 0,1 1 0 0 0,0 0 0 0 0,0 0 0 0 0,0 0-981 0 0,-1 2 735 0 0,0 0 0 0 0,1 1 0 0 0,-1-1 0 0 0,1 1 0 0 0,0 0-735 0 0,-1 7 613 0 0,0 0-1 0 0,1 0 0 0 0,1 9-612 0 0,1 11 691 0 0,1-1-1 0 0,2 1 0 0 0,5 14-690 0 0,14 88 955 0 0,-9-52-549 0 0,10 75-612 0 0,-23-128-149 0 0,-2-25-218 0 0,1 1-1 0 0,0 0 1 0 0,1-1-1 0 0,-1 1 1 0 0,1 0-1 0 0,0-1 1 0 0,0 1-1 0 0,1 1 574 0 0,1 4-6978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8.409"/>
    </inkml:context>
    <inkml:brush xml:id="br0">
      <inkml:brushProperty name="width" value="0.05" units="cm"/>
      <inkml:brushProperty name="height" value="0.05" units="cm"/>
    </inkml:brush>
  </inkml:definitions>
  <inkml:trace contextRef="#ctx0" brushRef="#br0">1 1 16783 0 0,'0'0'382'0'0,"0"1"54"0"0,0 4-269 0 0,1 0 0 0 0,0 0 1 0 0,0-1-1 0 0,0 1 0 0 0,0 0 1 0 0,1 0-168 0 0,0 1 4 0 0,0-1 0 0 0,-1 0 1 0 0,1 1-1 0 0,-1-1 1 0 0,-1 1-1 0 0,1 2-4 0 0,3 163 1504 0 0,11 49-1332 0 0,3-78-73 0 0,-3-33-66 0 0,-10-75-365 0 0,0-11-4961 0 0,-5-9-1073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8.785"/>
    </inkml:context>
    <inkml:brush xml:id="br0">
      <inkml:brushProperty name="width" value="0.05" units="cm"/>
      <inkml:brushProperty name="height" value="0.05" units="cm"/>
    </inkml:brush>
  </inkml:definitions>
  <inkml:trace contextRef="#ctx0" brushRef="#br0">148 8 14856 0 0,'0'0'332'0'0,"0"0"-303"0"0,0 0 0 0 0,0 0 0 0 0,0 0 0 0 0,0 0 1 0 0,0 0-1 0 0,0 0 0 0 0,0 0 0 0 0,0 0 0 0 0,0-1 1 0 0,0 1-1 0 0,0 0 0 0 0,0 0 0 0 0,0 0 0 0 0,0 0 1 0 0,0 0-1 0 0,0 0 0 0 0,0 0 0 0 0,0 0 1 0 0,0-1-1 0 0,0 1 0 0 0,0 0 0 0 0,0 0 0 0 0,0 0 1 0 0,0 0-1 0 0,0 0 0 0 0,0 0 0 0 0,-1 0 0 0 0,1 0 1 0 0,0 0-1 0 0,0 0 0 0 0,0 0 0 0 0,0-1 0 0 0,0 1 1 0 0,0 0-1 0 0,0 0 0 0 0,0 0 0 0 0,0 0 1 0 0,0 0-1 0 0,0 0 0 0 0,-1 0 0 0 0,1 0 0 0 0,0 0 1 0 0,0 0-1 0 0,0 0-29 0 0,-6-1 385 0 0,1-1-1 0 0,-1 2 1 0 0,0-1 0 0 0,1 0 0 0 0,-1 1 0 0 0,0 0-1 0 0,-1 1-384 0 0,-43 5 119 0 0,42-5-489 0 0,-13 5-1250 0 0,18-4 1411 0 0,-13 5-741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9.140"/>
    </inkml:context>
    <inkml:brush xml:id="br0">
      <inkml:brushProperty name="width" value="0.05" units="cm"/>
      <inkml:brushProperty name="height" value="0.05" units="cm"/>
    </inkml:brush>
  </inkml:definitions>
  <inkml:trace contextRef="#ctx0" brushRef="#br0">0 0 13824 0 0,'6'5'235'0'0,"0"-1"0"0"0,1 0 0 0 0,-1 0 0 0 0,1-1 0 0 0,0 0 0 0 0,0 0 0 0 0,0-1 0 0 0,0 0 1 0 0,0 0-236 0 0,1 0 579 0 0,1-1 0 0 0,-1 2 1 0 0,0-1-1 0 0,0 1 0 0 0,3 2-579 0 0,-8-4 126 0 0,-1 0 0 0 0,1 1 0 0 0,0 0 0 0 0,-1-1 0 0 0,0 1 0 0 0,1 0 0 0 0,-1 1 0 0 0,0-1 0 0 0,0 0 0 0 0,0 1 0 0 0,0-1 0 0 0,0 1 0 0 0,-1-1 0 0 0,1 1 0 0 0,0 2-126 0 0,10 15 107 0 0,-11-19-100 0 0,0 0 0 0 0,0 1 0 0 0,0-1 0 0 0,0 0 0 0 0,0 0 0 0 0,0 0-1 0 0,0 0 1 0 0,0 0 0 0 0,0 0 0 0 0,0-1 0 0 0,0 1 0 0 0,1 0 0 0 0,-1 0 0 0 0,0-1-1 0 0,1 1 1 0 0,0 0-7 0 0,8-1 0 0 0,-9 0 0 0 0,-1 0 0 0 0,1 0 0 0 0,-1 0 0 0 0,1 0 0 0 0,-1 0-1 0 0,1 0 1 0 0,0 0 0 0 0,-1 0 0 0 0,1 0 0 0 0,-1 0-1 0 0,1 0 1 0 0,0 0 0 0 0,-1 0 0 0 0,1 0 0 0 0,-1 0 0 0 0,1-1-1 0 0,-1 1 1 0 0,1 0 0 0 0,-1 0 0 0 0,1-1 0 0 0,-1 1 0 0 0,1 0-1 0 0,-1-1 1 0 0,1 1 0 0 0,-1-1 0 0 0,1 1 0 0 0,-1 0 0 0 0,0-1-1 0 0,1 1 1 0 0,0-2-7 0 0,2 0-6 0 0,-1 1 9 0 0,0-1 0 0 0,0 1 0 0 0,-1 0 0 0 0,1-1 0 0 0,0 0 0 0 0,-1 1 1 0 0,1-1-1 0 0,-1 0 0 0 0,1 0 0 0 0,-1 1 0 0 0,0-1 0 0 0,1-1 4 0 0,0-1 23 0 0,1-1-1 0 0,0 1 0 0 0,0 0 0 0 0,1 1 0 0 0,-1-1 1 0 0,1 1-1 0 0,0-1 0 0 0,-1 1 0 0 0,1 0 0 0 0,1 1 1 0 0,-1-1-1 0 0,0 1 0 0 0,1-1 0 0 0,-1 1 0 0 0,1 1 1 0 0,0-1-1 0 0,0 1 0 0 0,0-1 0 0 0,-1 1 0 0 0,5 0-22 0 0,-7 2 64 0 0,0-1 0 0 0,0 1 0 0 0,-1-1-1 0 0,1 1 1 0 0,-1 0 0 0 0,1 0 0 0 0,0-1-1 0 0,-1 1 1 0 0,0 0 0 0 0,1 0 0 0 0,-1 1 0 0 0,0-1-1 0 0,1 0-63 0 0,2 2 187 0 0,-1 0-78 0 0,0 0 0 0 0,0 0 0 0 0,0 1 0 0 0,0-1-1 0 0,-1 1 1 0 0,1-1 0 0 0,-1 1 0 0 0,0 0 0 0 0,0 0 0 0 0,0 0-1 0 0,-1 0 1 0 0,1 1-109 0 0,3 12 275 0 0,0 0 0 0 0,0 8-275 0 0,-4-17 60 0 0,11 65 89 0 0,-4 1 0 0 0,-3-1-1 0 0,-3 1 1 0 0,-6 44-149 0 0,2-92-1 0 0,-1 0 1 0 0,-1-1-1 0 0,-1 1 1 0 0,-1-1-1 0 0,-2 0 0 0 0,0-1 1 0 0,-7 12 0 0 0,6-15-204 0 0,8-17-43 0 0,0 0 0 0 0,-1 0 0 0 0,1-1 0 0 0,-1 1 0 0 0,0-1 0 0 0,0 1 0 0 0,0-1 0 0 0,-1 1-1 0 0,1-1 1 0 0,-1 0 0 0 0,1 0 0 0 0,-1 0 0 0 0,0-1 0 0 0,0 1 0 0 0,0-1 0 0 0,-4 2 247 0 0,-9 3-7577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1:19.468"/>
    </inkml:context>
    <inkml:brush xml:id="br0">
      <inkml:brushProperty name="width" value="0.05" units="cm"/>
      <inkml:brushProperty name="height" value="0.05" units="cm"/>
    </inkml:brush>
  </inkml:definitions>
  <inkml:trace contextRef="#ctx0" brushRef="#br0">1 11 7368 0 0,'0'0'320'0'0,"0"0"80"0"0,0 0-320 0 0,0 0-80 0 0,0 0 0 0 0,0 0 0 0 0,2-3 1312 0 0,7 3 256 0 0,-2-4 40 0 0,2 1 16 0 0,-9 3-1240 0 0,0 0-256 0 0,0 0-40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6:24.095"/>
    </inkml:context>
    <inkml:brush xml:id="br0">
      <inkml:brushProperty name="width" value="0.05" units="cm"/>
      <inkml:brushProperty name="height" value="0.05" units="cm"/>
    </inkml:brush>
  </inkml:definitions>
  <inkml:trace contextRef="#ctx0" brushRef="#br0">401 1 9672 0 0,'0'0'748'0'0,"1"2"-492"0"0,4 5-134 0 0,-1-3 427 0 0,0 0 0 0 0,0 0-1 0 0,0 0 1 0 0,1 0 0 0 0,-1-1-1 0 0,1 0 1 0 0,2 1-549 0 0,4 4 461 0 0,1 0-123 0 0,-1 2 0 0 0,0 0 0 0 0,0 0 0 0 0,-1 1 1 0 0,0 0-1 0 0,-1 0 0 0 0,0 1 0 0 0,-1 1 0 0 0,5 9-338 0 0,15 25 559 0 0,-15-28-226 0 0,-1 0-1 0 0,2 9-332 0 0,1 4 249 0 0,5 7 59 0 0,-3 1 0 0 0,-1 0 1 0 0,1 14-309 0 0,-2-1 174 0 0,42 184 577 0 0,-48-190-576 0 0,-3 1 0 0 0,-2-1 0 0 0,-2 1 0 0 0,-2 8-175 0 0,-4 11 34 0 0,-2 0 0 0 0,-4 0 0 0 0,-10 36-34 0 0,9-62 10 0 0,-1 0-1 0 0,-2-1 1 0 0,-1-1-1 0 0,-3 0 0 0 0,-1-1 1 0 0,-8 9-10 0 0,-11 11 5 0 0,-2-3 0 0 0,-3-1 0 0 0,-29 27-5 0 0,-6-4-149 0 0,-74 59 149 0 0,83-84-1242 0 0,-3-7-3685 0 0,-12 1-1951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36:24.955"/>
    </inkml:context>
    <inkml:brush xml:id="br0">
      <inkml:brushProperty name="width" value="0.05" units="cm"/>
      <inkml:brushProperty name="height" value="0.05" units="cm"/>
    </inkml:brush>
  </inkml:definitions>
  <inkml:trace contextRef="#ctx0" brushRef="#br0">420 0 10568 0 0,'0'0'233'0'0,"0"0"39"0"0,0 0 17 0 0,0 0-27 0 0,0 0-121 0 0,0 0 119 0 0,0 0 76 0 0,0 0 15 0 0,0 0 54 0 0,0 0 226 0 0,0 0 103 0 0,0 0 24 0 0,-1 2-40 0 0,-11 17 344 0 0,6-12-743 0 0,1 1 0 0 0,0 0 0 0 0,1 0-1 0 0,-3 9-318 0 0,3-8 90 0 0,2-1 5 0 0,-1 0 1 0 0,0 0 0 0 0,-1 0 0 0 0,0 0 0 0 0,0 0 0 0 0,-1-1-1 0 0,-3 4-95 0 0,-2 2 106 0 0,0-2 6 0 0,1 0 1 0 0,0 1 0 0 0,-4 9-113 0 0,-37 54 117 0 0,30-47-79 0 0,1 1-1 0 0,-6 15-37 0 0,-9 19 62 0 0,-3-2 0 0 0,-40 51-62 0 0,74-107 3 0 0,1-1-1 0 0,-1 1 1 0 0,1 0 0 0 0,0 0-1 0 0,0 0 1 0 0,1 0-1 0 0,-1 0 1 0 0,1 2-3 0 0,0-2 26 0 0,0 0 0 0 0,-1 0 1 0 0,1 0-1 0 0,-1 0 0 0 0,-2 3-26 0 0,4-3 88 0 0,1-3-79 0 0,0 0 0 0 0,1 0 0 0 0,-1 1-1 0 0,1-1 1 0 0,0 0 0 0 0,0 0 0 0 0,0-1 0 0 0,0 1-1 0 0,0 0 1 0 0,0-1 0 0 0,0 1 0 0 0,0-1-1 0 0,1 0 1 0 0,-1 1 0 0 0,1-1 0 0 0,-1 0-1 0 0,1 0 1 0 0,-1-1 0 0 0,1 1 0 0 0,-1-1-1 0 0,1 1 1 0 0,1-1-9 0 0,12 2-10 0 0,-1-1-1 0 0,1-1 0 0 0,10-1 11 0 0,2 0 15 0 0,-7 0 1 0 0,0-2 0 0 0,0 0 0 0 0,-1-1 0 0 0,15-5-16 0 0,6 0 0 0 0,-27 7 0 0 0,0-1 0 0 0,0-1 0 0 0,13-4 0 0 0,0-2-1352 0 0,21-5 1352 0 0,-19 10-6759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48:23.222"/>
    </inkml:context>
    <inkml:brush xml:id="br0">
      <inkml:brushProperty name="width" value="0.1" units="cm"/>
      <inkml:brushProperty name="height" value="0.1" units="cm"/>
      <inkml:brushProperty name="color" value="#FF8882"/>
    </inkml:brush>
  </inkml:definitions>
  <inkml:trace contextRef="#ctx0" brushRef="#br0">950 2637 12696 0 0,'0'0'289'0'0,"0"0"40"0"0,0 0 21 0 0,0 0-45 0 0,-4 2-173 0 0,-5 2-79 0 0,0-3 159 0 0,1 1 0 0 0,-1-2 1 0 0,0 0-1 0 0,1 0 0 0 0,-1 0 0 0 0,1-1 0 0 0,-1 0 0 0 0,0-1 0 0 0,1 0 0 0 0,0 0 0 0 0,0-1 0 0 0,-1 0 0 0 0,-1-1-212 0 0,-160-70 1912 0 0,88 41-1012 0 0,-56-26-117 0 0,110 45-691 0 0,1-1-1 0 0,0-2 1 0 0,-19-15-92 0 0,27 17 51 0 0,1-1 0 0 0,1-2 0 0 0,0 1 0 0 0,1-2 0 0 0,1 0 0 0 0,1-1 0 0 0,0-1-51 0 0,-4-9 148 0 0,1-1-1 0 0,2-1 1 0 0,2 0 0 0 0,-7-22-148 0 0,-8-38 522 0 0,-16-94-522 0 0,39 165 27 0 0,2-1-1 0 0,0 1 1 0 0,2-1 0 0 0,0 1-1 0 0,2-1 1 0 0,0 1-1 0 0,1-1 1 0 0,1 1-1 0 0,1 0 1 0 0,1 0-1 0 0,1 0 1 0 0,5-10-27 0 0,8-12 41 0 0,1 0-1 0 0,3 2 1 0 0,1 0 0 0 0,2 2-1 0 0,10-10-40 0 0,57-66 147 0 0,7 2-147 0 0,-27 32 214 0 0,23-19 416 0 0,-21 23-271 0 0,53-52-90 0 0,-30 31 58 0 0,26-20-126 0 0,-95 91-175 0 0,43-34 225 0 0,31-19-251 0 0,-61 49 90 0 0,-2 2 115 0 0,3 2-1 0 0,0 1 0 0 0,10-2-204 0 0,22-7-1038 0 0,43-12 1038 0 0,-74 33-1941 0 0,-33 11 531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48:24.124"/>
    </inkml:context>
    <inkml:brush xml:id="br0">
      <inkml:brushProperty name="width" value="0.1" units="cm"/>
      <inkml:brushProperty name="height" value="0.1" units="cm"/>
      <inkml:brushProperty name="color" value="#FF8882"/>
    </inkml:brush>
  </inkml:definitions>
  <inkml:trace contextRef="#ctx0" brushRef="#br0">591 709 11456 0 0,'0'0'528'0'0,"0"0"-16"0"0,0 0-280 0 0,0 0 21 0 0,0 0 47 0 0,0 0 11 0 0,1-6 437 0 0,50-109 3211 0 0,-8 35-2153 0 0,3 2 0 0 0,15-16-1806 0 0,-42 67 372 0 0,-6 11-167 0 0,-2-1 1 0 0,5-10-206 0 0,13-25 1009 0 0,13-16-1009 0 0,-37 60 73 0 0,0 0 0 0 0,-1 0 0 0 0,1 0 0 0 0,-2 0 0 0 0,1-1 0 0 0,-1 1 0 0 0,0-1 0 0 0,-1-1-73 0 0,-1 8 13 0 0,-1 1 0 0 0,0 0-1 0 0,0-1 1 0 0,0 1-1 0 0,0-1 1 0 0,0 1 0 0 0,-1 0-1 0 0,1-1 1 0 0,0 1 0 0 0,-1 0-1 0 0,1-1 1 0 0,-1 1-1 0 0,1 0 1 0 0,-1-1 0 0 0,1 1-1 0 0,-1 0 1 0 0,0 0 0 0 0,0 0-1 0 0,-1-1-12 0 0,1 0 11 0 0,-2 0-1 0 0,1 0 1 0 0,0 1-1 0 0,0-1 0 0 0,0 1 1 0 0,-1-1-1 0 0,1 1 1 0 0,-1 0-1 0 0,1 0 1 0 0,-1 0-11 0 0,-6-2 9 0 0,1 1 1 0 0,0 1 0 0 0,-1-1-1 0 0,1 1 1 0 0,-1 1 0 0 0,-2 0-10 0 0,-20-1 41 0 0,0 2 0 0 0,-1 1 0 0 0,1 2 0 0 0,0 1 1 0 0,0 1-1 0 0,0 2 0 0 0,-20 8-41 0 0,-167 79 177 0 0,120-55-130 0 0,50-22-18 0 0,19-7-5 0 0,-1-1-1 0 0,-15 2-23 0 0,31-8-84 0 0,-1-2 0 0 0,0 0-1 0 0,1-1 1 0 0,-1 0 0 0 0,0-1 0 0 0,-5-1 84 0 0,19 1-126 0 0,1 0 1 0 0,-1 0 0 0 0,0 0 0 0 0,1 0-1 0 0,-1-1 1 0 0,0 1 0 0 0,1 0 0 0 0,-1 0-1 0 0,1-1 1 0 0,-1 1 0 0 0,0 0 0 0 0,1-1-1 0 0,-1 1 1 0 0,1-1 0 0 0,-1 1 0 0 0,1-1 125 0 0,-1 0-274 0 0,-5-4-1086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36.659"/>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29 227 920 0 0,'-4'-20'20'0'0,"4"13"-10"0"0,-2 1 0 0 0,1-1 0 0 0,-1 2 0 0 0,1-1 0 0 0,-2 0 0 0 0,0-1-10 0 0,1 0 175 0 0,0 1-1 0 0,1-1 1 0 0,0 2 0 0 0,-1-3-1 0 0,1 1 1 0 0,1 0 0 0 0,-2 2 0 0 0,4-10-175 0 0,-5-17 1839 0 0,3-29 9133 0 0,0 58-9282 0 0,0 3-775 0 0,0 0-156 0 0,0 0-57 0 0,0 0-119 0 0,0 3-51 0 0,3 42 376 0 0,1 1 0 0 0,1-1 0 0 0,8 16-908 0 0,2 33 689 0 0,48 208 219 0 0,-26-136-586 0 0,111 466 326 0 0,-80-357-443 0 0,227 800 481 0 0,-84-332-139 0 0,33 163 10 0 0,-149-512-490 0 0,-55-221-1983 0 0,3 60 1916 0 0,-40-192-1036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37.153"/>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8287 666 13360 0 0,'3'-1'179'0'0,"1"-2"0"0"0,0 1 0 0 0,1 1 0 0 0,-1 1 0 0 0,0-1 0 0 0,-1-1 1 0 0,1 2-1 0 0,4-1-179 0 0,-2 1 8 0 0,-2 0 0 0 0,0-2 0 0 0,0 2 0 0 0,2-1 1 0 0,-2-1-1 0 0,0 1 0 0 0,0 0 0 0 0,2-4-8 0 0,-1 3 98 0 0,2-1 156 0 0,0-2 0 0 0,0 1 0 0 0,-1-1 1 0 0,5-4-255 0 0,-10 8 47 0 0,0-1-1 0 0,1 2 1 0 0,-1-1 0 0 0,-1-1 0 0 0,2 1 0 0 0,-1 0 0 0 0,-1-1 0 0 0,1 1-1 0 0,1-2 1 0 0,-2 1 0 0 0,1 1 0 0 0,-1 0 0 0 0,0-1 0 0 0,2 1-1 0 0,-2-2 1 0 0,0 1 0 0 0,0 1 0 0 0,0 0 0 0 0,0-2 0 0 0,0 1-1 0 0,0 1 1 0 0,0 0 0 0 0,0-2-47 0 0,-3-9 108 0 0,-1 1 0 0 0,-1 0 0 0 0,1-1 0 0 0,0 2 0 0 0,-1-1 0 0 0,-1 1 1 0 0,-1 0-1 0 0,0 2 0 0 0,0-2 0 0 0,-2-3-108 0 0,-11-8 124 0 0,-1 1-1 0 0,1 0 1 0 0,-19-13-124 0 0,-3 6 195 0 0,1 2-1 0 0,-2 1 1 0 0,-2 1 0 0 0,-11-1-195 0 0,0-1 156 0 0,-41-17 175 0 0,-1 7 1 0 0,-2 4 0 0 0,-1 4 0 0 0,-2 4-1 0 0,-13 3-331 0 0,-24 2 694 0 0,-86 1-694 0 0,-139 14 552 0 0,158 12-138 0 0,4 8 1 0 0,-131 32-415 0 0,-399 111 365 0 0,84 16-96 0 0,11 28 0 0 0,-210 117-269 0 0,-10 28 621 0 0,317-142 940 0 0,-518 122-1561 0 0,718-247-310 0 0,260-64-41 0 0,-62 17-540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3.651"/>
    </inkml:context>
    <inkml:brush xml:id="br0">
      <inkml:brushProperty name="width" value="0.1" units="cm"/>
      <inkml:brushProperty name="height" value="0.1" units="cm"/>
      <inkml:brushProperty name="color" value="#D76761"/>
    </inkml:brush>
  </inkml:definitions>
  <inkml:trace contextRef="#ctx0" brushRef="#br0">292 0 12440 0 0,'0'0'957'0'0,"0"0"-518"0"0,0 0 138 0 0,0 0 126 0 0,0 0 29 0 0,0 0-2 0 0,0 0-21 0 0,0 0-5 0 0,0 0 0 0 0,-10 6 524 0 0,-14 0-666 0 0,18-4-427 0 0,-1 0 0 0 0,0-1 0 0 0,1 1-1 0 0,-1-1 1 0 0,-3-1-135 0 0,-15 1 68 0 0,-1 1-1 0 0,-18 5-67 0 0,-62 8-2221 0 0,93-13 987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38.048"/>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19 0 8752 0 0,'0'0'673'0'0,"0"0"-156"0"0,0 0 967 0 0,0 0 468 0 0,0 0 96 0 0,0 0-256 0 0,0 4-1163 0 0,-11 57-466 0 0,5 30 612 0 0,5 1-1 0 0,5 47-774 0 0,28 184 1112 0 0,8-77-458 0 0,-12-83-310 0 0,-27-157-337 0 0,89 494 347 0 0,-73-430-325 0 0,149 637 243 0 0,25-2-116 0 0,192 444 692 0 0,-310-955-621 0 0,174 407 714 0 0,38-10 283 0 0,-246-518-758 0 0,32 45-466 0 0,21 42 374 0 0,-79-138-266 0 0,1 1-1 0 0,15 20-107 0 0,-1-6 31 0 0,-28-36-27 0 0,1 0 1 0 0,0 1 0 0 0,1 1 0 0 0,-2-2 0 0 0,1 0 0 0 0,0 1-1 0 0,1-2 1 0 0,-1 1 0 0 0,1 1 0 0 0,-1-1 0 0 0,2 1-5 0 0,-3-2 0 0 0,1 0 1 0 0,-1 0-1 0 0,0 0 0 0 0,2 0 1 0 0,-2 0-1 0 0,0 0 0 0 0,1 0 1 0 0,-1 0-1 0 0,0 0 0 0 0,1 0 1 0 0,-1 0-1 0 0,0-2 1 0 0,2 2-1 0 0,-2 0 0 0 0,0 0 1 0 0,0 0-1 0 0,1 0 0 0 0,-1-1 1 0 0,0 1-1 0 0,0 0 0 0 0,1 0 1 0 0,-1-2-1 0 0,0 2 1 0 0,0 0-1 0 0,0 0 0 0 0,2-1 1 0 0,-2 1-1 0 0,0 0 0 0 0,0-2 1 0 0,0 2-1 0 0,0 0 0 0 0,0 0 1 0 0,0-1-1 0 0,0 1 0 0 0,1 0 1 0 0,-1-1-1 0 0,0 1 1 0 0,0 0-1 0 0,0-2 0 0 0,0 2 0 0 0,2-25-14 0 0,-15-144-119 0 0,-6-58 45 0 0,1 41 16 0 0,16 145 60 0 0,-25-577-388 0 0,27 435 115 0 0,7 0 0 0 0,16-69 285 0 0,-6 158-70 0 0,4 0-1 0 0,31-89 71 0 0,-41 151-17 0 0,0 1 1 0 0,3 1-1 0 0,1 0 1 0 0,10-15 16 0 0,21-26 1 0 0,8-4-1 0 0,-10 12-2 0 0,-20 29 2 0 0,1 2 0 0 0,1-1 0 0 0,1 2 0 0 0,2 1 0 0 0,32-25 0 0 0,-27 29 8 0 0,2 1 1 0 0,0 2-1 0 0,2 0 0 0 0,1 3 0 0 0,1 3 1 0 0,8-2-9 0 0,-21 9 20 0 0,-1 1 1 0 0,2 3 0 0 0,-1 1 0 0 0,1-1 0 0 0,0 3-1 0 0,-1 2 1 0 0,1-1 0 0 0,0 4 0 0 0,0-1 0 0 0,3 2-21 0 0,28 7 138 0 0,-1 3 1 0 0,-1 2-1 0 0,27 12-138 0 0,-45-12 69 0 0,-2 2-1 0 0,1 1 1 0 0,-2 0 0 0 0,0 4-1 0 0,14 13-68 0 0,22 22 94 0 0,-2 4 0 0 0,-3 4 0 0 0,-3 2 0 0 0,-2 2 0 0 0,-1 8-94 0 0,52 77 152 0 0,88 157-152 0 0,-1 63 13 0 0,-60-101-16 0 0,15 22 3 0 0,4 48 0 0 0,-48-109 0 0 0,-89-182-14 0 0,3-2-1 0 0,1-1 0 0 0,2 0 1 0 0,32 37 14 0 0,-45-66-183 0 0,2-2 1 0 0,1 1 0 0 0,0-2 0 0 0,0 0 0 0 0,2 0 182 0 0,-9-9-394 0 0,1-1 1 0 0,-1 1-1 0 0,1-1 0 0 0,-1-2 1 0 0,2 1-1 0 0,-1-2 1 0 0,1 1-1 0 0,-1-1 1 0 0,2-1-1 0 0,5 1 394 0 0,35-1-1879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39.012"/>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1535 717 14368 0 0,'0'0'661'0'0,"0"-1"-17"0"0,0-4-647 0 0,0 1 0 0 0,0 0 0 0 0,-1 0 0 0 0,1-1 0 0 0,-2 1 0 0 0,2 0 0 0 0,-1 0-1 0 0,-1 1 1 0 0,1-1 0 0 0,0-1 0 0 0,-1 1 0 0 0,0 1 0 0 0,0-1 0 0 0,-1 1 0 0 0,2-1 0 0 0,-2 1 0 0 0,0 0 0 0 0,1 0 0 0 0,-1 1 0 0 0,0-1 0 0 0,-1-2 3 0 0,-15-6-280 0 0,1 1-1 0 0,-2 2 1 0 0,-1-1 0 0 0,-13-4 280 0 0,1 5 81 0 0,-1-1 1 0 0,0 4 0 0 0,-1 0 0 0 0,0 3 0 0 0,1 2 0 0 0,-1 0 0 0 0,0 1 0 0 0,-27 8-82 0 0,22-4 64 0 0,0 4 0 0 0,0 2 0 0 0,1 0 0 0 0,0 4 0 0 0,2 0 0 0 0,-1 2 1 0 0,-12 10-65 0 0,7 2 104 0 0,0 2 0 0 0,3 0 0 0 0,0 3 0 0 0,3 1 0 0 0,1 2 0 0 0,-17 24-104 0 0,11-7 157 0 0,2 3 0 0 0,4 1 0 0 0,-7 16-157 0 0,5 1 227 0 0,0 1-1 0 0,6 2 0 0 0,2 2 1 0 0,2 9-227 0 0,5-7 412 0 0,3 4 1 0 0,-2 38-413 0 0,-11 171 1061 0 0,24-146-132 0 0,8 23-929 0 0,1-123 110 0 0,6 85 407 0 0,5 0-1 0 0,18 78-516 0 0,-4-78 368 0 0,5 0-1 0 0,17 34-367 0 0,-26-102 66 0 0,3-2 0 0 0,2-1 0 0 0,2 0 0 0 0,3-2 0 0 0,4-3 1 0 0,1 0-1 0 0,7 3-66 0 0,-25-36 22 0 0,1-2-1 0 0,2 0 1 0 0,1-2 0 0 0,1 0 0 0 0,0-1 0 0 0,15 7-22 0 0,-30-21 8 0 0,0 0-1 0 0,0-1 0 0 0,1-1 1 0 0,0 1-1 0 0,0-1 1 0 0,0-1-1 0 0,1 0 1 0 0,0-1-1 0 0,-2 0 1 0 0,2 1-1 0 0,1-2 1 0 0,-1-1-1 0 0,-1 0 0 0 0,1 0 1 0 0,0 0-1 0 0,-1-1 1 0 0,1-1-1 0 0,0 1 1 0 0,0-1-1 0 0,-1 0 1 0 0,5-4-8 0 0,3-1-3 0 0,-2-2 0 0 0,0 1 0 0 0,0-2 0 0 0,-1 0 0 0 0,0-1 1 0 0,0-1-1 0 0,-2 0 0 0 0,1-1 0 0 0,-1 0 0 0 0,2-5 3 0 0,15-21-43 0 0,-1 0 0 0 0,-2-3 0 0 0,1-7 43 0 0,20-40-63 0 0,-6-4 0 0 0,11-34 63 0 0,58-197-53 0 0,-87 256 48 0 0,190-622 5 0 0,-153 453 0 0 0,1-7 0 0 0,-9 63 0 0 0,58-183 0 0 0,-20 24 0 0 0,0 3 0 0 0,-51 205 0 0 0,-15 44 0 0 0,10-16 0 0 0,2 1 0 0 0,-20 53 0 0 0,2 1 0 0 0,3-1 0 0 0,19-34 0 0 0,-36 79 5 0 0,1-3 0 0 0,0 1 0 0 0,-1 2 0 0 0,2-1 0 0 0,-1-1 0 0 0,1 3 0 0 0,-1-2 0 0 0,2 0 0 0 0,-1 2 0 0 0,1 0 0 0 0,0 0 0 0 0,4-2-5 0 0,-8 3 8 0 0,1 2-1 0 0,0-1 0 0 0,-1 1 1 0 0,1 1-1 0 0,0-2 1 0 0,0 1-1 0 0,0 1 0 0 0,1 0 1 0 0,-1 0-1 0 0,0 0 1 0 0,-1 0-1 0 0,1 0 0 0 0,0 0 1 0 0,0 1-1 0 0,0-1 0 0 0,0 2 1 0 0,1-1-1 0 0,-3 1 1 0 0,2-1-1 0 0,1 1 0 0 0,-3 0 1 0 0,3 0-1 0 0,-3 1 1 0 0,5 1-8 0 0,3 4 7 0 0,0 1 0 0 0,-1 1-1 0 0,1 0 1 0 0,-2 1 0 0 0,1 0 0 0 0,-1 1 0 0 0,-1-1 0 0 0,0 0 0 0 0,3 8-7 0 0,9 25 35 0 0,-2-2 1 0 0,1 11-36 0 0,6 19 13 0 0,21 53 19 0 0,20 106-32 0 0,14 135 32 0 0,-35-170-32 0 0,-9-50 0 0 0,88 391 60 0 0,10 13 132 0 0,-86-364-37 0 0,50 166 446 0 0,14-5-1 0 0,114 232-600 0 0,-177-466 119 0 0,5 16 154 0 0,48 78-273 0 0,144 188 66 0 0,-223-363-1022 0 0,0 1 1 0 0,3-2-1 0 0,17 14 956 0 0,-2-15-8086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39.869"/>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0 139 15056 0 0,'11'10'179'0'0,"-1"-2"1"0"0,-1 2 0 0 0,0 0 0 0 0,0 0 0 0 0,0 2 0 0 0,-2-3 0 0 0,1 3 0 0 0,-1 1-1 0 0,-1-2 1 0 0,3 9-180 0 0,9 24 1 0 0,-3 1-1 0 0,5 17 0 0 0,-19-56 48 0 0,13 41 25 0 0,29 106 785 0 0,-10-24 559 0 0,19 37-1417 0 0,-34-112 155 0 0,184 580 1086 0 0,-137-437-1052 0 0,24 74 61 0 0,28 100 713 0 0,-67-233-453 0 0,46 83-510 0 0,-63-150 62 0 0,6 13 216 0 0,12 11-278 0 0,-37-70 79 0 0,1-2 1 0 0,2 1-1 0 0,1-3 0 0 0,0 2 0 0 0,19 15-79 0 0,-33-34 11 0 0,-1-1 0 0 0,1 0 0 0 0,1 0 0 0 0,-1 0 0 0 0,0 0 0 0 0,0-2 0 0 0,0 2 0 0 0,0-2 0 0 0,0 1 0 0 0,1-1 0 0 0,-1 1 0 0 0,1-1 0 0 0,-1 0 0 0 0,1-1-1 0 0,0 2-10 0 0,-1-2-10 0 0,0-2-1 0 0,-1 2 0 0 0,1 0 1 0 0,-1-1-1 0 0,1 1 0 0 0,-1-1 1 0 0,1-1-1 0 0,-1 1 0 0 0,1-1 1 0 0,-1 1-1 0 0,0-2 0 0 0,1 2 1 0 0,-1-1-1 0 0,-1-1 0 0 0,1 1 1 0 0,0 0-1 0 0,0-1 0 0 0,-1 0 1 0 0,1-1 10 0 0,14-16-23 0 0,0-2 1 0 0,-2 0 0 0 0,0-2-1 0 0,-3 2 1 0 0,1-2 0 0 0,8-23 22 0 0,6-31-37 0 0,11-47 37 0 0,-9 29 1 0 0,1-17-1 0 0,-1-20 0 0 0,9-36 0 0 0,20-86 0 0 0,-36 150 0 0 0,16-69 0 0 0,16-80 0 0 0,66-184 0 0 0,-114 419 0 0 0,134-362 0 0 0,-111 316 0 0 0,1-1 0 0 0,5 4 0 0 0,1 1 0 0 0,30-37 0 0 0,-41 68 21 0 0,0 1 0 0 0,2 0 0 0 0,0 4-1 0 0,2-1 1 0 0,2 2 0 0 0,-1 1 0 0 0,2 1 0 0 0,4 1-21 0 0,-5 4 71 0 0,-2 2 1 0 0,1 1-1 0 0,2 1 0 0 0,0 3 1 0 0,0 1-1 0 0,0 0 1 0 0,1 3-1 0 0,0 1 1 0 0,13 0-72 0 0,-21 4 65 0 0,0 2 0 0 0,0 1 0 0 0,0 1 0 0 0,0 0 1 0 0,-2 2-1 0 0,2 1 0 0 0,11 5-65 0 0,-3 1 42 0 0,1 2 1 0 0,-2 0-1 0 0,-2 3 0 0 0,0 1 1 0 0,2 2-43 0 0,25 23 67 0 0,-1 2 0 0 0,-4 2-1 0 0,-1 3 1 0 0,-2 1 0 0 0,2 7-67 0 0,-12-10 47 0 0,-3 2 0 0 0,-1 1 0 0 0,-1 7-47 0 0,85 163 131 0 0,-60-109-55 0 0,31 70 294 0 0,41 127-370 0 0,54 198 535 0 0,-122-324-312 0 0,-38-112-130 0 0,115 309 294 0 0,40 56-216 0 0,-162-390-153 0 0,3 1-1 0 0,1-3 1 0 0,27 40-18 0 0,-31-56-478 0 0,-13-17 524 0 0,2 1 0 0 0,1-2 0 0 0,8 10-46 0 0,6-2-2326 0 0,-19-17 1594 0 0,1 1-1 0 0,-1-1 1 0 0,-1 1-1 0 0,1-1 1 0 0,1-1-1 0 0,-1 2 0 0 0,0-2 1 0 0,1 1 732 0 0,18-1-7985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40.805"/>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0 1 9672 0 0,'73'206'1123'0'0,"8"26"1938"0"0,19 165 1420 0 0,-26-22-3665 0 0,-29-177-662 0 0,5 28 16 0 0,-31-113-26 0 0,77 407 652 0 0,-51-266-640 0 0,-7 17-156 0 0,12 64 57 0 0,-17-127-29 0 0,112 731 361 0 0,-44-187 139 0 0,2 5 478 0 0,-66-465-609 0 0,-6-35-81 0 0,-23-182-264 0 0,-5-47-22 0 0,0 1 0 0 0,2-1 0 0 0,1-1 0 0 0,3 10-30 0 0,-2-8 43 0 0,-1-16-70 0 0,1-17 10 0 0,3-22-5 0 0,-9 25 18 0 0,18-63-97 0 0,-2 0 1 0 0,1-16 100 0 0,-6 17-35 0 0,27-131-7 0 0,15-63 0 0 0,-14 77 42 0 0,24-88 0 0 0,10-3-2 0 0,34-112 71 0 0,155-338 260 0 0,100-195-58 0 0,-230 621-196 0 0,-57 132-46 0 0,133-284 302 0 0,68-81-331 0 0,-178 351 6 0 0,52-90-413 0 0,-110 199-580 0 0,5 3 0 0 0,44-48 987 0 0,29-26-2328 0 0,-58 74 689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41.374"/>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1 122 15120 0 0,'0'0'693'0'0,"4"0"-21"0"0,11-1-708 0 0,-1-1 1 0 0,0 1-1 0 0,0-2 1 0 0,0-1 0 0 0,0 1-1 0 0,8-6 36 0 0,86-38-1111 0 0,-83 35 1490 0 0,-11 6-269 0 0,1-1 1 0 0,-1 1 0 0 0,1 2 0 0 0,0 0 0 0 0,0 0 0 0 0,1 1 0 0 0,-1 0 0 0 0,0 1-1 0 0,2 2 1 0 0,-2-1 0 0 0,0 2 0 0 0,7 1-111 0 0,186 42 1441 0 0,-177-34-1280 0 0,-2 0 0 0 0,1 1 0 0 0,-2 2-1 0 0,1 1 1 0 0,2 3-161 0 0,17 13 418 0 0,-2 1 0 0 0,18 17-418 0 0,38 40 1034 0 0,-2 4 1 0 0,29 40-1035 0 0,170 210 1068 0 0,-115-128-557 0 0,395 477 665 0 0,-267-318-758 0 0,-122-148-196 0 0,13 12 10 0 0,79 93 88 0 0,-120-130-40 0 0,120 111-280 0 0,-86-114 16 0 0,-160-162-168 0 0,3-1 0 0 0,27 20 152 0 0,37 17-7013 0 0,-40-28-1125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42.674"/>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1964 0 17047 0 0,'0'0'779'0'0,"3"3"-15"0"0,1 0-699 0 0,0 0 1 0 0,0 1-1 0 0,-1 0 0 0 0,1-1 0 0 0,0 1 0 0 0,-1 0 1 0 0,0 1-1 0 0,0-1 0 0 0,-1 2 0 0 0,1-2 1 0 0,0 1-1 0 0,0 0 0 0 0,-2 0 0 0 0,1 0 1 0 0,-1 0-1 0 0,0 1 0 0 0,1-2 0 0 0,-1 2 1 0 0,-1 0-1 0 0,0-1 0 0 0,0 1 0 0 0,0 0 0 0 0,0-2 1 0 0,0 2-1 0 0,-1-1 0 0 0,-1 1 0 0 0,0 4-65 0 0,-18 96-133 0 0,-77 178 308 0 0,35-110-54 0 0,42-107-11 0 0,2 7-110 0 0,3-13 151 0 0,-18 46-151 0 0,7-41 56 0 0,5-13 10 0 0,1 3-1 0 0,1 12-65 0 0,-7 61 56 0 0,13-58-27 0 0,-6 14-29 0 0,-34 86 79 0 0,3-13 8 0 0,-94 379 531 0 0,-82 379 38 0 0,156-615-405 0 0,-23 130 186 0 0,-10 44-15 0 0,-21 77-44 0 0,41-174-156 0 0,-107 475 146 0 0,85-463-289 0 0,24-95 0 0 0,27-94 5 0 0,-33 73-84 0 0,70-228-43 0 0,9-20-57 0 0,0-1-1 0 0,-3 1 0 0 0,0-2 0 0 0,-2 0 0 0 0,1-1 0 0 0,-5 4 101 0 0,-5-6-748 0 0,1-7-40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43.189"/>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4172 3291 11976 0 0,'2'3'546'0'0,"9"10"-425"0"0,-1-1 1 0 0,2 0-1 0 0,-1-1 0 0 0,2 0 0 0 0,-1-1 0 0 0,2 0 0 0 0,0 0-121 0 0,-3-4 628 0 0,-1 1-1 0 0,-1 0 0 0 0,1 0 1 0 0,2 4-628 0 0,-12-9 330 0 0,0-2-128 0 0,-8-13 128 0 0,-96-78 79 0 0,-83-66 415 0 0,76 62-315 0 0,55 45 208 0 0,-23-15-717 0 0,-250-168 1131 0 0,-92-67-650 0 0,-162-153-232 0 0,-235-172 361 0 0,619 479-595 0 0,-34-34 31 0 0,-63-46 42 0 0,-177-125 82 0 0,386 276-794 0 0,4-3 0 0 0,3-3 0 0 0,-24-37 624 0 0,33 33-7231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44.186"/>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1701 537 10136 0 0,'-18'-8'173'0'0,"0"1"0"0"0,0 0-1 0 0,0 1 1 0 0,0 2 0 0 0,-2 0 0 0 0,1 1 0 0 0,1 0 0 0 0,-1 1 0 0 0,-1 1 0 0 0,1 1-173 0 0,-7 1 144 0 0,-2 2-1 0 0,1 2 1 0 0,0-1 0 0 0,0 3 0 0 0,1 0-1 0 0,0 2 1 0 0,-24 10-144 0 0,-32 20 359 0 0,-55 37-359 0 0,108-60 114 0 0,-26 18-14 0 0,-1 3 0 0 0,-21 21-100 0 0,-98 91 106 0 0,128-105-40 0 0,3 3 0 0 0,1 1 0 0 0,-29 43-66 0 0,-6 19 144 0 0,-15 40-144 0 0,57-87 57 0 0,3 1-1 0 0,1 1 1 0 0,4 2 0 0 0,3 1 0 0 0,3 1 0 0 0,3 1 0 0 0,-8 57-57 0 0,3 70 1290 0 0,0 145-1290 0 0,24-277 346 0 0,3 1 1 0 0,4 11-347 0 0,2 31 273 0 0,-2-33 57 0 0,3-1-1 0 0,15 52-329 0 0,44 142 570 0 0,-69-266-566 0 0,36 107 404 0 0,4-1 0 0 0,5-3-1 0 0,52 86-407 0 0,-68-136 189 0 0,3-2 0 0 0,2-2 0 0 0,2-1 0 0 0,3-2 0 0 0,1-1 0 0 0,41 35-189 0 0,-51-55 73 0 0,2 0 0 0 0,0-3 0 0 0,3 0 0 0 0,-1-3 0 0 0,1 1 1 0 0,2-4-1 0 0,1-1 0 0 0,-1-1 0 0 0,2-2 0 0 0,23 3-73 0 0,-20-9 20 0 0,-2-1-1 0 0,1-2 0 0 0,1-3 0 0 0,0 0 1 0 0,-1-4-1 0 0,21-2-19 0 0,-8-3-30 0 0,1-3-1 0 0,-3-1 1 0 0,1-3 0 0 0,38-18 30 0 0,-28 8-24 0 0,-2-1 1 0 0,-2-4-1 0 0,33-19 24 0 0,-25 1-19 0 0,-1-2-1 0 0,-3-5 0 0 0,-2-1 0 0 0,-1-4 0 0 0,-3 0 0 0 0,37-57 20 0 0,-18 9-33 0 0,-3-2-1 0 0,-6-3 0 0 0,49-113 34 0 0,-60 108 1 0 0,24-46-12 0 0,38-123 11 0 0,-75 162-32 0 0,-4-2 0 0 0,17-111 32 0 0,-28 71-30 0 0,-7 1 1 0 0,-7-3 0 0 0,-9 1-1 0 0,-10-111 30 0 0,-2 217 0 0 0,-2 1 0 0 0,-3 1 0 0 0,-2-1 0 0 0,-2 2 0 0 0,-4 0 0 0 0,-2 1 0 0 0,-3 2 0 0 0,-1 1 0 0 0,-17-25 0 0 0,11 30 0 0 0,-1 3 0 0 0,-3 0 0 0 0,-2 2 0 0 0,-21-18 0 0 0,28 29 0 0 0,-19-18 2 0 0,-1 3-1 0 0,-3 1 0 0 0,-51-32-1 0 0,60 49-4 0 0,0 2 0 0 0,-2 2 0 0 0,-1 4 0 0 0,0 0 0 0 0,-24-5 4 0 0,-340-88-1829 0 0,336 97 906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45.267"/>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1 0 9216 0 0,'8'21'326'0'0,"1"1"0"0"0,-2-1 0 0 0,1 13-326 0 0,3 8 123 0 0,3 9 1070 0 0,-2 0 1 0 0,2 25-1194 0 0,54 583 1742 0 0,-32 6 164 0 0,0-119-459 0 0,-8-150 905 0 0,70 345-2352 0 0,-49-525 466 0 0,-9-39-124 0 0,-14-52 199 0 0,10 14-541 0 0,-18-82 199 0 0,2-1-1 0 0,2-2 0 0 0,16 30-198 0 0,-17-44 219 0 0,3-1 0 0 0,-1 0 0 0 0,29 33-219 0 0,-43-61 47 0 0,2 1 0 0 0,-1-1 1 0 0,1-1-1 0 0,2 0 0 0 0,-2 0 0 0 0,1-2 1 0 0,1 1-1 0 0,1-1 0 0 0,-2-1 0 0 0,2 0 0 0 0,0-1 1 0 0,1 0-1 0 0,7-1-47 0 0,-4 0 16 0 0,0-2-1 0 0,2-2 1 0 0,-2 0 0 0 0,1 1-1 0 0,-1-4 1 0 0,1 1 0 0 0,-1 0-1 0 0,2-2 1 0 0,-2-2 0 0 0,0 1-1 0 0,5-3-15 0 0,23-10-3 0 0,1-3-1 0 0,-1 0 0 0 0,27-21 4 0 0,-13 4-23 0 0,-3-4-1 0 0,-2-1 0 0 0,-1-4 0 0 0,7-10 24 0 0,-42 37 7 0 0,109-107-33 0 0,-8-6-1 0 0,-2-8 27 0 0,-118 140 0 0 0,376-450-11 0 0,-212 225-30 0 0,-54 72 18 0 0,49-73-30 0 0,-5-12 53 0 0,-33 29-12 0 0,-76 127 13 0 0,128-240-54 0 0,-62 108 42 0 0,-58 111 11 0 0,34-90 0 0 0,-30 62 0 0 0,69-165 0 0 0,-18 55 0 0 0,-61 135 0 0 0,-20 43 0 0 0,7-12 0 0 0,34-63 0 0 0,25-46 0 0 0,-89 176 0 0 0,2 0 0 0 0,-1 0 0 0 0,1 1 0 0 0,1 0 0 0 0,0 0 0 0 0,-2 1 0 0 0,3 0 0 0 0,-1 1 0 0 0,0-1 0 0 0,2 0 0 0 0,-1 2 0 0 0,0 0 0 0 0,3-2 0 0 0,-9 5 0 0 0,-1 1 0 0 0,0 0 0 0 0,1-2 0 0 0,-1 2 0 0 0,2 0 0 0 0,-2 0 0 0 0,1 0 0 0 0,-1 0 0 0 0,1 0 0 0 0,-1 0 0 0 0,2 0 0 0 0,-2 0 0 0 0,0 0 0 0 0,1 2 0 0 0,-1-2 0 0 0,1 0 0 0 0,0 1 0 0 0,18 3 0 0 0,10 3 0 0 0,-20 1 0 0 0,-3-1 0 0 0,-3-4 0 0 0,-1-1 0 0 0,-2 1 0 0 0,2 1 0 0 0,0-1 0 0 0,-1 0 0 0 0,0 1 0 0 0,-1 1 0 0 0,2-3 0 0 0,-2 3-1 0 0,1 0 1 0 0,13 44 12 0 0,-9-8 4 0 0,-4 0 1 0 0,1 0-1 0 0,-4 40-16 0 0,1-26 4 0 0,-4 34-4 0 0,-5 15 0 0 0,0 26 0 0 0,-19 224-2 0 0,-1 61 15 0 0,23-165 118 0 0,13 11-131 0 0,0-97 56 0 0,7 105 88 0 0,84 585 570 0 0,-40-485 222 0 0,51 147-936 0 0,-39-196 314 0 0,27 107 32 0 0,-44-244-540 0 0,48 112 194 0 0,-75-234-446 0 0,2-15-30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46.014"/>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78 1 7832 0 0,'11'14'517'0'0,"-7"-7"-445"0"0,1 0-1 0 0,1 0 1 0 0,-2 1 0 0 0,0 0 0 0 0,0-1 0 0 0,-1 2 0 0 0,1-1 0 0 0,-1 4-72 0 0,10 31 1979 0 0,-8-26-802 0 0,-1 2 1 0 0,0-2-1 0 0,1 1 0 0 0,-3 6-1177 0 0,5 57 635 0 0,-3-47-558 0 0,-1 0-1 0 0,-1 2 1 0 0,-2 9-77 0 0,-10 125 1005 0 0,-1 27 80 0 0,-17 239 405 0 0,21-311-1198 0 0,-12 228 370 0 0,-23 381 570 0 0,17-184-764 0 0,14-209-52 0 0,-3 320 144 0 0,6-359-2917 0 0,8-261 1050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4.275"/>
    </inkml:context>
    <inkml:brush xml:id="br0">
      <inkml:brushProperty name="width" value="0.1" units="cm"/>
      <inkml:brushProperty name="height" value="0.1" units="cm"/>
      <inkml:brushProperty name="color" value="#D76761"/>
    </inkml:brush>
  </inkml:definitions>
  <inkml:trace contextRef="#ctx0" brushRef="#br0">0 1 7832 0 0,'0'0'356'0'0,"0"0"-7"0"0,0 8-206 0 0,4 67 8207 0 0,-2-37-7390 0 0,2 1-1 0 0,1-2 1 0 0,7 23-960 0 0,-10-50 97 0 0,12 46 565 0 0,2 16-227 0 0,-12-51-57 0 0,8 18-378 0 0,0 2 326 0 0,4 15-282 0 0,3-1 0 0 0,6 10-44 0 0,-25-64 76 0 0,0-1-184 0 0,0 0-78 0 0,7-4-224 0 0,-5 3 356 0 0,0 0 0 0 0,-1 0 0 0 0,1-1 0 0 0,-1 1 0 0 0,1 0 0 0 0,-1-1 0 0 0,1 0 0 0 0,-1 1 1 0 0,0-1-1 0 0,0 0 0 0 0,0 1 0 0 0,0-1 0 0 0,0 0 54 0 0,11-27-464 0 0,-11 26 385 0 0,1 0 30 0 0,5-18-151 0 0,2 0 0 0 0,0 1-1 0 0,5-6 201 0 0,-11 21 0 0 0,0 0-1 0 0,0 0 1 0 0,1 0 0 0 0,0 0-1 0 0,0 1 1 0 0,0-1-1 0 0,1 1 1 0 0,-1 0 0 0 0,1 1-1 0 0,0-1 1 0 0,0 1-1 0 0,0 0 1 0 0,0 0-1 0 0,5-2 1 0 0,-7 5 4 0 0,0-1 0 0 0,0 0 0 0 0,-1 1-1 0 0,1 0 1 0 0,0 0 0 0 0,0 0-1 0 0,0 0 1 0 0,0 0 0 0 0,0 0-1 0 0,0 1 1 0 0,0-1 0 0 0,0 1 0 0 0,-1 0-1 0 0,1 0 1 0 0,0 0 0 0 0,0 0-1 0 0,-1 0 1 0 0,1 1 0 0 0,-1-1-1 0 0,1 1 1 0 0,-1 0 0 0 0,0 0-1 0 0,0 0 1 0 0,1 0-4 0 0,1 1 49 0 0,-1 1 1 0 0,1 0-1 0 0,-1 0 0 0 0,0 0 0 0 0,0 0 0 0 0,0 1 0 0 0,-1-1 1 0 0,0 1-1 0 0,1-1 0 0 0,-1 1 0 0 0,-1 0 0 0 0,1 0 0 0 0,0 3-49 0 0,-2 25 343 0 0,3 31-27 0 0,-3-60-293 0 0,1 1 0 0 0,-2 0 1 0 0,1 0-1 0 0,-1 4-23 0 0,-1 11 63 0 0,6 6-595 0 0,-4-25 164 0 0,1 0 0 0 0,0 1 0 0 0,0-1 0 0 0,0 0 0 0 0,0 0 0 0 0,0 0 0 0 0,0 1 0 0 0,0-1 0 0 0,1 0 368 0 0,3 2-6258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1:55:47.737"/>
    </inkml:context>
    <inkml:brush xml:id="br0">
      <inkml:brushProperty name="width" value="0.54681" units="cm"/>
      <inkml:brushProperty name="height" value="1.09362" units="cm"/>
      <inkml:brushProperty name="color" value="#ED6D67"/>
      <inkml:brushProperty name="transparency" value="33"/>
      <inkml:brushProperty name="tip" value="rectangle"/>
      <inkml:brushProperty name="rasterOp" value="maskPen"/>
    </inkml:brush>
  </inkml:definitions>
  <inkml:trace contextRef="#ctx0" brushRef="#br0">438 513 7368 0 0,'30'15'331'0'0,"-23"-11"-284"0"0,-1-1 0 0 0,-1-1 0 0 0,2 1 0 0 0,-1-1-1 0 0,1 1 1 0 0,-2-2 0 0 0,2 0 0 0 0,0 1 0 0 0,-1-2 0 0 0,7 1-47 0 0,5-4 442 0 0,-1 1-1 0 0,1-3 1 0 0,0 0 0 0 0,-1-1 0 0 0,-1 0 0 0 0,1-1 0 0 0,0-1 0 0 0,-2-1 0 0 0,1-1-1 0 0,2-1-441 0 0,32-26 2389 0 0,-1-1-1 0 0,12-16-2388 0 0,-53 47 20 0 0,70-71 63 0 0,-44 42 62 0 0,26-19-145 0 0,78-73 476 0 0,-96 86-80 0 0,-39 39-281 0 0,-3 3-10 0 0,0 0-1 0 0,0 0 11 0 0,-3 3 45 0 0,-16 11 38 0 0,-2 0 0 0 0,0 0-1 0 0,-8 2-197 0 0,3 0 78 0 0,-1-1-1 0 0,-3 8-77 0 0,-483 371 713 0 0,359-266-619 0 0,-27 19 32 0 0,94-79 62 0 0,-20 23-188 0 0,90-78 98 0 0,16-13-76 0 0,0 1 0 0 0,-1-1 0 0 0,2 2 0 0 0,-1-2 0 0 0,-1 1 0 0 0,1-1 0 0 0,1 1 0 0 0,-1-1 0 0 0,-1 2 0 0 0,2-1 0 0 0,-1-1 0 0 0,0 2 0 0 0,1-1 0 0 0,-2 1 0 0 0,2-1 0 0 0,0-1 0 0 0,-1 1 0 0 0,1 1 0 0 0,-2-1 0 0 0,2 1 0 0 0,0-1 0 0 0,0 0 0 0 0,0-1 0 0 0,-1 2 0 0 0,1 1-22 0 0,4-6 210 0 0,29-16 645 0 0,28-10-855 0 0,16-10 347 0 0,269-138 425 0 0,-195 115-447 0 0,-51 23-98 0 0,-60 22-136 0 0,-1-2 0 0 0,-1-1-1 0 0,0-3 1 0 0,2-4-91 0 0,-39 30-81 0 0,-2 22 77 0 0,0 0 0 0 0,-4-1 1 0 0,1 0-1 0 0,-5 20 4 0 0,-34 95-287 0 0,8-32-1075 0 0,14-36-4238 0 0,0 5-1865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30T11:55:26.36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5.338"/>
    </inkml:context>
    <inkml:brush xml:id="br0">
      <inkml:brushProperty name="width" value="0.1" units="cm"/>
      <inkml:brushProperty name="height" value="0.1" units="cm"/>
      <inkml:brushProperty name="color" value="#D76761"/>
    </inkml:brush>
  </inkml:definitions>
  <inkml:trace contextRef="#ctx0" brushRef="#br0">280 386 7832 0 0,'0'0'602'0'0,"-1"1"-395"0"0,-1 0-7 0 0,0 1 0 0 0,-1-1 1 0 0,1 1-1 0 0,0-1 0 0 0,-1 0 0 0 0,1 1 0 0 0,-1-1 0 0 0,1 0 1 0 0,-1-1-1 0 0,0 1 0 0 0,1 0 0 0 0,-1-1 0 0 0,0 0 1 0 0,0 1-1 0 0,1-1-200 0 0,-6-1 946 0 0,0 1 0 0 0,0-1 1 0 0,0-1-1 0 0,-3-1-946 0 0,-8 0 659 0 0,12 1-505 0 0,0 0 1 0 0,0-1-1 0 0,0 1 1 0 0,1-1 0 0 0,-1-1-1 0 0,1 1 1 0 0,0-1 0 0 0,0 0-1 0 0,0 0 1 0 0,-3-3-155 0 0,-6-7 140 0 0,1 0-1 0 0,0-1 1 0 0,-1-2-140 0 0,9 9 26 0 0,1 0 1 0 0,0 0 0 0 0,1 0-1 0 0,-1 0 1 0 0,2-1 0 0 0,-1 0-1 0 0,1 1 1 0 0,0-1 0 0 0,1-1-1 0 0,0 1 1 0 0,0-7-27 0 0,1 11 11 0 0,1 0-1 0 0,1 0 1 0 0,-1 0 0 0 0,1 0-1 0 0,0 0 1 0 0,0 0 0 0 0,0 0-1 0 0,1 0 1 0 0,-1 1 0 0 0,1-1 0 0 0,1-1-11 0 0,2-4 62 0 0,1-1 1 0 0,-1 1 0 0 0,2 1 0 0 0,3-5-63 0 0,-2 4 42 0 0,0 1 0 0 0,0 0 0 0 0,11-8-42 0 0,-16 14 41 0 0,0 0 1 0 0,0 1 0 0 0,1 0-1 0 0,-1 0 1 0 0,1 0 0 0 0,-1 0 0 0 0,1 0-1 0 0,0 1 1 0 0,-1 0 0 0 0,1 0 0 0 0,0 0-1 0 0,0 0 1 0 0,0 0 0 0 0,1 1-42 0 0,12 3 466 0 0,-7 0-454 0 0,-10-3-4 0 0,1 0 0 0 0,-1 0-1 0 0,1 0 1 0 0,-1 0-1 0 0,0 0 1 0 0,1 0-1 0 0,-1 0 1 0 0,1 0 0 0 0,-1 1-1 0 0,1-1 1 0 0,-1 0-1 0 0,1 0 1 0 0,-1 0-1 0 0,0 1 1 0 0,1-1 0 0 0,-1 0-1 0 0,1 0 1 0 0,-1 1-1 0 0,0-1 1 0 0,1 0-1 0 0,-1 1 1 0 0,0-1 0 0 0,0 1-1 0 0,1-1 1 0 0,-1 0-1 0 0,0 1 1 0 0,0-1-1 0 0,1 1 1 0 0,-1-1-1 0 0,0 0 1 0 0,0 1 0 0 0,0-1-1 0 0,0 1 1 0 0,0-1-1 0 0,0 1 1 0 0,0-1-1 0 0,0 1 1 0 0,0-1 0 0 0,0 1-1 0 0,0 0-7 0 0,0 0 1 0 0,1 5 29 0 0,-1 1 0 0 0,0-1-1 0 0,-1 0 1 0 0,1 1 0 0 0,-1-1-1 0 0,-1 0 1 0 0,1 0 0 0 0,-1 0-1 0 0,0 0 1 0 0,0 0 0 0 0,-3 4-30 0 0,1 0 6 0 0,-2 0 1 0 0,0 0 0 0 0,0-1 0 0 0,-1 0-1 0 0,0 0 1 0 0,-2 2-7 0 0,5-6-3 0 0,-1-1-1 0 0,0 1 1 0 0,0-1-1 0 0,0 1 1 0 0,0-1 0 0 0,-1-1-1 0 0,1 1 1 0 0,-1-1-1 0 0,0 0 1 0 0,0-1 0 0 0,-3 2 3 0 0,8-4-42 0 0,0 0 1 0 0,0 0-1 0 0,0 1 1 0 0,0-1-1 0 0,0 0 1 0 0,1 0-1 0 0,-1 0 1 0 0,0 0 0 0 0,0 0-1 0 0,0-1 1 0 0,0 1-1 0 0,0 0 1 0 0,0 0-1 0 0,0-1 1 0 0,1 1-1 0 0,-1 0 1 0 0,0-1-1 0 0,0 1 42 0 0,-4-5-5190 0 0,4 4-1090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5.943"/>
    </inkml:context>
    <inkml:brush xml:id="br0">
      <inkml:brushProperty name="width" value="0.1" units="cm"/>
      <inkml:brushProperty name="height" value="0.1" units="cm"/>
      <inkml:brushProperty name="color" value="#D76761"/>
    </inkml:brush>
  </inkml:definitions>
  <inkml:trace contextRef="#ctx0" brushRef="#br0">42 324 8752 0 0,'0'0'148'0'0,"0"0"1"0"0,0 0-1 0 0,1 0 1 0 0,-1 0-1 0 0,0 0 1 0 0,0 0-1 0 0,0 0 1 0 0,0-1-1 0 0,0 1 1 0 0,0 0-1 0 0,0 0 1 0 0,0 0-1 0 0,0 0 1 0 0,0 0-1 0 0,0-1 1 0 0,0 1-1 0 0,0 0 1 0 0,1 0-1 0 0,-1 0 1 0 0,0 0-1 0 0,0 0 1 0 0,0-1-1 0 0,0 1 1 0 0,0 0-1 0 0,-1 0 1 0 0,1 0-1 0 0,0 0 0 0 0,0 0 1 0 0,0-1-1 0 0,0 1 1 0 0,0 0-1 0 0,0 0 1 0 0,0 0-1 0 0,0 0 1 0 0,0 0-1 0 0,0-1 1 0 0,0 1-149 0 0,-5-12 2277 0 0,-10-14-754 0 0,12 18-1327 0 0,-1 1 0 0 0,1-1 1 0 0,0 0-1 0 0,1 0 0 0 0,0 0 0 0 0,0-1 0 0 0,1 1 0 0 0,-1-5-196 0 0,2 0 62 0 0,-1 0-1 0 0,2-1 0 0 0,0 1 1 0 0,1 0-1 0 0,0 0 0 0 0,1 1 1 0 0,0-1-1 0 0,1 0 0 0 0,0 1-61 0 0,0 5 4 0 0,0 0 0 0 0,0 1 0 0 0,0-1 0 0 0,1 1 0 0 0,0 0 0 0 0,1 0 0 0 0,4-4-4 0 0,-8 8 19 0 0,1 0 0 0 0,0 0 0 0 0,0 1 0 0 0,0-1 0 0 0,0 0-1 0 0,0 1 1 0 0,0 0 0 0 0,0 0 0 0 0,0 0 0 0 0,1 0 0 0 0,-1 0-1 0 0,0 1 1 0 0,1-1 0 0 0,-1 1 0 0 0,1 0 0 0 0,-1 0 0 0 0,4 0-19 0 0,19-1 54 0 0,-23 1-64 0 0,1-1 1 0 0,-1 1-1 0 0,0 1 1 0 0,0-1-1 0 0,0 0 0 0 0,0 1 1 0 0,2 0 9 0 0,14 1-6449 0 0,-10-2 403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6.470"/>
    </inkml:context>
    <inkml:brush xml:id="br0">
      <inkml:brushProperty name="width" value="0.1" units="cm"/>
      <inkml:brushProperty name="height" value="0.1" units="cm"/>
      <inkml:brushProperty name="color" value="#D76761"/>
    </inkml:brush>
  </inkml:definitions>
  <inkml:trace contextRef="#ctx0" brushRef="#br0">78 76 5064 0 0,'0'0'389'0'0,"0"0"-74"0"0,1-1 614 0 0,3-2-26 0 0,-4 3-751 0 0,1 0 0 0 0,-1-1 0 0 0,1 1 1 0 0,-1 0-1 0 0,1-1 0 0 0,-1 1 0 0 0,0 0 0 0 0,1-1 0 0 0,-1 1 0 0 0,1-1 1 0 0,-1 1-1 0 0,0-1 0 0 0,1 1 0 0 0,-1 0 0 0 0,0-1 0 0 0,1 1 0 0 0,-1-1 1 0 0,0 0-1 0 0,0 1 0 0 0,0-1 0 0 0,1 1 0 0 0,-1-1 0 0 0,0 1 0 0 0,0-1 1 0 0,0 1-1 0 0,0-1-152 0 0,0-4 87 0 0,0 5-7 0 0,0-1 1 0 0,1 1-1 0 0,-1-1 0 0 0,0 1 0 0 0,0-1 0 0 0,0 0 1 0 0,0 1-1 0 0,-1-1 0 0 0,1 1 0 0 0,0-1 0 0 0,0 1 1 0 0,0-1-1 0 0,0 0 0 0 0,0 1 0 0 0,-1-1 0 0 0,1 1 1 0 0,0-1-1 0 0,-1 1 0 0 0,1-1 0 0 0,0 1 0 0 0,-1-1 1 0 0,1 1-81 0 0,-3-3 298 0 0,1 1 0 0 0,-1 0 1 0 0,0-1-1 0 0,1 1 0 0 0,-1 0 1 0 0,0 0-1 0 0,-1 1-298 0 0,3 0 64 0 0,0 1-1 0 0,0-1 1 0 0,0 1-1 0 0,0 0 1 0 0,0-1-1 0 0,-1 1 1 0 0,1 0 0 0 0,0 0-1 0 0,0 0 1 0 0,-1 0-1 0 0,1 0 1 0 0,0 0-1 0 0,0 0 1 0 0,0 0 0 0 0,-1 1-1 0 0,1-1 1 0 0,0 0-1 0 0,0 1 1 0 0,0-1-1 0 0,-1 1-63 0 0,-9 3 761 0 0,11-4-717 0 0,-1 0-1 0 0,0 0 1 0 0,0 0 0 0 0,0 1-1 0 0,1-1 1 0 0,-1 0-1 0 0,0 1 1 0 0,0-1-1 0 0,1 1 1 0 0,-1-1-1 0 0,0 1 1 0 0,1-1 0 0 0,-1 1-1 0 0,0-1 1 0 0,1 1-1 0 0,-1 0 1 0 0,1 0-44 0 0,-2 1 73 0 0,0 0-1 0 0,1 0 1 0 0,-1 1 0 0 0,1-1 0 0 0,-1 0 0 0 0,1 1-1 0 0,0 0 1 0 0,0-1 0 0 0,0 1 0 0 0,1 0 0 0 0,-1-1-1 0 0,0 1 1 0 0,1 0 0 0 0,0 0 0 0 0,0-1 0 0 0,0 1-1 0 0,0 0-72 0 0,0 4 40 0 0,1-1 0 0 0,0 0-1 0 0,1 0 1 0 0,-1 1-1 0 0,1-1 1 0 0,1 0-1 0 0,0 1-39 0 0,2 9 41 0 0,-4-13-33 0 0,0-1 1 0 0,0 1 0 0 0,0 0-1 0 0,0-1 1 0 0,1 1 0 0 0,-1 0-1 0 0,1-1 1 0 0,-1 0-1 0 0,1 1 1 0 0,0-1 0 0 0,0 0-1 0 0,1 1-8 0 0,1 1 0 0 0,0 0 0 0 0,1-1 0 0 0,-1 1 0 0 0,1-1 0 0 0,-1 0 0 0 0,1-1 0 0 0,3 2 0 0 0,-5-3 0 0 0,0 0 0 0 0,1 0 0 0 0,-1 0 0 0 0,0-1 0 0 0,0 0 0 0 0,1 1 0 0 0,-1-1 0 0 0,0 0 0 0 0,0 0 0 0 0,1-1 0 0 0,-1 1 0 0 0,0-1 0 0 0,0 0 0 0 0,1 0 0 0 0,-1 0 0 0 0,0 0 0 0 0,2-1 0 0 0,0-1-1 0 0,-1 0 1 0 0,1 0-1 0 0,-1 0 1 0 0,1 0-1 0 0,0-2 1 0 0,10-7-50 0 0,-12 10 44 0 0,0-1-1 0 0,0 0 1 0 0,0 0 0 0 0,-1 0-1 0 0,1 0 1 0 0,-1 0 0 0 0,0-1-1 0 0,1 1 1 0 0,-2-1-1 0 0,1 1 1 0 0,0-1 0 0 0,-1 0-1 0 0,2-4 7 0 0,0-9 9 0 0,-2 15 1 0 0,0-1 0 0 0,0 1 1 0 0,0-1-1 0 0,-1 1 0 0 0,1-1 1 0 0,-1 1-1 0 0,0-1 0 0 0,0 0 0 0 0,0 1 1 0 0,0-1-1 0 0,0 1 0 0 0,-1-1 1 0 0,1 1-1 0 0,-1-1 0 0 0,0-2-10 0 0,-4-5 43 0 0,-9-14 31 0 0,13 22-71 0 0,-1 0 0 0 0,1 0 0 0 0,0 0-1 0 0,-1 0 1 0 0,0 0 0 0 0,1 0-1 0 0,-1 0 1 0 0,0 0 0 0 0,0 1 0 0 0,0-1-1 0 0,0 1 1 0 0,0 0 0 0 0,-1-1 0 0 0,1 1-1 0 0,0 0 1 0 0,-1 0 0 0 0,1 0-1 0 0,0 1 1 0 0,-1-1 0 0 0,1 1 0 0 0,-1-1-1 0 0,-2 1-2 0 0,3-1 6 0 0,0 1 1 0 0,0 0-1 0 0,-1 1 0 0 0,1-1 0 0 0,0 0 0 0 0,0 1 0 0 0,-1-1 0 0 0,1 1 0 0 0,0 0 0 0 0,0-1 0 0 0,0 1 0 0 0,-2 1-6 0 0,-22 16-1514 0 0,25-17 1345 0 0,-9 6-833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0:22.296"/>
    </inkml:context>
    <inkml:brush xml:id="br0">
      <inkml:brushProperty name="width" value="0.05" units="cm"/>
      <inkml:brushProperty name="height" value="0.05" units="cm"/>
    </inkml:brush>
  </inkml:definitions>
  <inkml:trace contextRef="#ctx0" brushRef="#br0">404 174 9240 0 0,'0'0'422'0'0,"0"0"-7"0"0,1 0-268 0 0,2-2 6321 0 0,-4 2-2743 0 0,-10 0-1889 0 0,-17 6-2298 0 0,-104 61 1397 0 0,23-14-552 0 0,82-36-266 0 0,20-12-33 0 0,-1 0 1 0 0,1 0-1 0 0,-9 3-84 0 0,15-8 76 0 0,1 0-63 0 0,0 0 0 0 0,0 0-1 0 0,-1 0 1 0 0,1 0-1 0 0,0 0 1 0 0,0 0 0 0 0,0 0-1 0 0,0 0 1 0 0,-1 0-1 0 0,1 0 1 0 0,0 0 0 0 0,0 0-1 0 0,0 0 1 0 0,0 0 0 0 0,0 0-1 0 0,-1 0 1 0 0,1 0-1 0 0,0 0 1 0 0,0 0 0 0 0,0 0-1 0 0,0 0 1 0 0,0 0-1 0 0,0 0 1 0 0,-1 0 0 0 0,1 0-1 0 0,0 1 1 0 0,0-1 0 0 0,0 0-1 0 0,0 0 1 0 0,0 0-1 0 0,0 0 1 0 0,0 0 0 0 0,-1 0-1 0 0,1 0 1 0 0,0 1-1 0 0,0-1 1 0 0,0 0 0 0 0,0 0-1 0 0,0 0 1 0 0,0 0 0 0 0,0 0-1 0 0,0 1 1 0 0,0-1-1 0 0,0 0 1 0 0,0 0 0 0 0,0 0-1 0 0,0 0 1 0 0,0 0 0 0 0,0 1-1 0 0,0-1 1 0 0,0 0-1 0 0,0 0 1 0 0,0 0 0 0 0,0 0-1 0 0,0 0 1 0 0,0 1-1 0 0,0-1 1 0 0,0 0-13 0 0,3-1 763 0 0,1-9-571 0 0,-3-3-153 0 0,0 0 0 0 0,-1 0-1 0 0,-1 0 1 0 0,0-4-39 0 0,-1-20 80 0 0,2 24-41 0 0,-1 0 1 0 0,0 1 0 0 0,-1-1-1 0 0,-1 1 1 0 0,-2-8-40 0 0,-2-3 76 0 0,-23-51 118 0 0,28 70-327 0 0,0-1 0 0 0,0 1 0 0 0,1-1 1 0 0,-1 0-1 0 0,1 0 0 0 0,1 0 0 0 0,-1-1 133 0 0,1 5-381 0 0,0-3-1164 0 0,0 2-6164 0 0,0 2 1065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7.120"/>
    </inkml:context>
    <inkml:brush xml:id="br0">
      <inkml:brushProperty name="width" value="0.1" units="cm"/>
      <inkml:brushProperty name="height" value="0.1" units="cm"/>
      <inkml:brushProperty name="color" value="#D76761"/>
    </inkml:brush>
  </inkml:definitions>
  <inkml:trace contextRef="#ctx0" brushRef="#br0">128 23 10480 0 0,'0'0'480'0'0,"0"0"-11"0"0,0 0-221 0 0,0 0 181 0 0,-6 5 673 0 0,3-4-860 0 0,-1 0 0 0 0,1 0-1 0 0,-1-1 1 0 0,0 1 0 0 0,1-1 0 0 0,-3 0-242 0 0,-6 1 323 0 0,0 0 58 0 0,9-1-315 0 0,0 0-1 0 0,0 0 1 0 0,0 1-1 0 0,0-1 1 0 0,0 1-1 0 0,0-1 1 0 0,0 1-1 0 0,1 0 1 0 0,-1 0-1 0 0,0 0 1 0 0,0 1-1 0 0,1-1 1 0 0,-1 1-1 0 0,0-1 1 0 0,1 1-1 0 0,-2 1-65 0 0,-3 5 176 0 0,6-7-135 0 0,0 0 0 0 0,-1 0 0 0 0,1 0 0 0 0,0 1 0 0 0,0-1 0 0 0,0 0 0 0 0,0 1 0 0 0,0-1 0 0 0,1 1 0 0 0,-1-1 0 0 0,0 1 0 0 0,1-1 0 0 0,-1 1 0 0 0,1-1 0 0 0,-1 1 0 0 0,1 0 0 0 0,0-1 0 0 0,-1 1-1 0 0,1 0 1 0 0,0-1 0 0 0,0 2-41 0 0,1 5 62 0 0,0 0-1 0 0,0 0 0 0 0,1 1 1 0 0,0-1-1 0 0,0 0 0 0 0,0-1 1 0 0,1 1-1 0 0,1 0 0 0 0,-1-1 1 0 0,1 1-1 0 0,1-1 0 0 0,-1 0 1 0 0,4 3-62 0 0,-6-7 3 0 0,1 0 0 0 0,-1-1 1 0 0,1 1-1 0 0,-1-1 0 0 0,1 1 1 0 0,0-1-1 0 0,0 0 0 0 0,0 0 0 0 0,0-1 1 0 0,0 1-1 0 0,0-1 0 0 0,1 1 1 0 0,-1-1-1 0 0,0 0 0 0 0,1 0 1 0 0,-1-1-1 0 0,1 1 0 0 0,-1-1 0 0 0,1 1 1 0 0,-1-1-1 0 0,1 0 0 0 0,2-1-3 0 0,-1 1 0 0 0,0-1 0 0 0,-1 0-1 0 0,1 0 1 0 0,0 0-1 0 0,-1-1 1 0 0,1 1 0 0 0,-1-1-1 0 0,0 0 1 0 0,0-1 0 0 0,0 1-1 0 0,0-1 1 0 0,0 0 0 0 0,0 0-1 0 0,0 0 1 0 0,-1 0-1 0 0,4-4 1 0 0,7-9 0 0 0,-11 13 0 0 0,1-1 0 0 0,-1 0 0 0 0,1 0 0 0 0,-1-1 0 0 0,0 1 0 0 0,-1-1 0 0 0,3-4 0 0 0,5-8 32 0 0,-8 14-16 0 0,-1 1 0 0 0,1-1 0 0 0,-1 0 0 0 0,1 0 0 0 0,-1 0 0 0 0,0 1 0 0 0,0-1 0 0 0,0-1 0 0 0,0 1-16 0 0,1-7 90 0 0,-2 9-84 0 0,1 0 1 0 0,-1 1 0 0 0,0-1 0 0 0,0 0-1 0 0,1 1 1 0 0,-1-1 0 0 0,0 0 0 0 0,0 1-1 0 0,0-1 1 0 0,0 0 0 0 0,0 1 0 0 0,0-1 0 0 0,0 0-1 0 0,0 0 1 0 0,0 1 0 0 0,-1-1 0 0 0,1 0-1 0 0,0 1 1 0 0,0-1 0 0 0,-1 0 0 0 0,1 1 0 0 0,0-1-1 0 0,-1 0 1 0 0,1 1 0 0 0,0-1 0 0 0,-1 1-1 0 0,1-1-6 0 0,-13-24 75 0 0,10 22-60 0 0,1 1 1 0 0,-1-1-1 0 0,1 1 0 0 0,-1 0 1 0 0,0 0-1 0 0,0 0 0 0 0,0 1 1 0 0,0-1-1 0 0,0 1 0 0 0,0-1 1 0 0,-1 1-1 0 0,1 0 0 0 0,0 0 1 0 0,-1 1-1 0 0,1-1 0 0 0,-1 1-15 0 0,-11-6 0 0 0,13 5 0 0 0,0 0 0 0 0,1 0 0 0 0,-1 0 0 0 0,0 1 0 0 0,0-1 0 0 0,1 1 0 0 0,-1-1 0 0 0,0 1 0 0 0,0 0 0 0 0,0 0 0 0 0,-50-4 0 0 0,40 6-15 0 0,12-1-95 0 0,-4 2-850 0 0,4-2 876 0 0,0-1 0 0 0,-1 1 0 0 0,1-1 0 0 0,-1 0 0 0 0,1 1 1 0 0,-1-1-1 0 0,1 1 0 0 0,0-1 0 0 0,-1 1 0 0 0,1-1 0 0 0,0 1 0 0 0,-1 0 0 0 0,1-1 0 0 0,0 1 0 0 0,0-1 0 0 0,0 1 0 0 0,-1 0 84 0 0,1 7-895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8.559"/>
    </inkml:context>
    <inkml:brush xml:id="br0">
      <inkml:brushProperty name="width" value="0.1" units="cm"/>
      <inkml:brushProperty name="height" value="0.1" units="cm"/>
      <inkml:brushProperty name="color" value="#D76761"/>
    </inkml:brush>
  </inkml:definitions>
  <inkml:trace contextRef="#ctx0" brushRef="#br0">1 8 14368 0 0,'0'0'330'0'0,"0"0"45"0"0,6 8 482 0 0,-5-6-807 0 0,0 0 0 0 0,0 1 0 0 0,1-1 0 0 0,-1 0 0 0 0,0 0 0 0 0,1 0 0 0 0,0 0 0 0 0,-1 0 0 0 0,3 1-50 0 0,-2-1 179 0 0,0 0 0 0 0,0 1 0 0 0,0-1 0 0 0,0 1 0 0 0,0-1 0 0 0,0 2-179 0 0,9 12 764 0 0,-6-10-473 0 0,-1 0-1 0 0,0 0 0 0 0,0 1 1 0 0,2 4-291 0 0,7 13 785 0 0,12 19-164 0 0,-25-43-618 0 0,1 0 1 0 0,-1 0-1 0 0,0 1 0 0 0,0-1 1 0 0,0 0-1 0 0,1 0 0 0 0,-1 0 0 0 0,0 0 1 0 0,0 1-1 0 0,1-1 0 0 0,-1 0 1 0 0,0 0-1 0 0,0 0 0 0 0,1 0 1 0 0,-1 0-1 0 0,0 0 0 0 0,1 0 0 0 0,-1 0 1 0 0,0 0-1 0 0,0 0 0 0 0,1 0 1 0 0,-1 0-1 0 0,0 0 0 0 0,1 0 1 0 0,-1 0-1 0 0,0 0 0 0 0,0 0 0 0 0,1 0 1 0 0,-1 0-1 0 0,0 0 0 0 0,1 0 1 0 0,-1-1-1 0 0,0 1 0 0 0,0 0 0 0 0,1 0 1 0 0,-1 0-1 0 0,0-1 0 0 0,0 1-3 0 0,2-2-5 0 0,-1-1 0 0 0,0 1 0 0 0,0-1 0 0 0,1 1-1 0 0,-2-1 1 0 0,1 0 0 0 0,0 1 0 0 0,0-1-1 0 0,-1 0 1 0 0,0 0 5 0 0,6-20-12 0 0,6-7 12 0 0,-10 24 0 0 0,0 0 0 0 0,0 1 0 0 0,0-1 0 0 0,1 0 0 0 0,0 1 0 0 0,0-1 0 0 0,1 1 0 0 0,0 0 0 0 0,2-3 0 0 0,-5 7 8 0 0,0 1 0 0 0,1-1 0 0 0,-1 0-1 0 0,1 1 1 0 0,-1-1 0 0 0,1 1-1 0 0,-1-1 1 0 0,1 1 0 0 0,-1 0 0 0 0,1 0-1 0 0,-1 0 1 0 0,1 0 0 0 0,-1 0-1 0 0,1 0 1 0 0,0 0-8 0 0,3 0 26 0 0,-1 1 0 0 0,0-1 0 0 0,0 1 0 0 0,0 0 0 0 0,1 1-26 0 0,5 2 108 0 0,1 0 0 0 0,-1 1 1 0 0,0 0-1 0 0,-1 1 0 0 0,1 0 0 0 0,-1 1 1 0 0,0 0-1 0 0,-1 1 0 0 0,6 5-108 0 0,-1-2 81 0 0,-10-9-64 0 0,0 1 1 0 0,-1-1 0 0 0,1 0-1 0 0,-1 0 1 0 0,0 1 0 0 0,1 0-1 0 0,0 1-17 0 0,-1-4-4 0 0,0-1 0 0 0,-1 0-1 0 0,1 0 1 0 0,0 0 0 0 0,-1 0 0 0 0,1 0-1 0 0,-1 0 1 0 0,1 0 0 0 0,-1 0 4 0 0,3-4-42 0 0,0 1 0 0 0,0-1 0 0 0,-1 0 0 0 0,0 0 0 0 0,0 0 0 0 0,0 0 0 0 0,1-5 42 0 0,0 3 21 0 0,-1 0 0 0 0,1 0 0 0 0,0 0 0 0 0,3-3-21 0 0,-4 7 9 0 0,0-2-23 0 0,1 0 0 0 0,0 1 0 0 0,0 0 1 0 0,1 0-1 0 0,0 0 0 0 0,0-1 14 0 0,-3 4 16 0 0,-1 0 1 0 0,0 1-1 0 0,1-1 0 0 0,-1 0 1 0 0,1 1-1 0 0,-1-1 1 0 0,1 1-1 0 0,-1-1 1 0 0,1 1-1 0 0,-1 0 0 0 0,1 0 1 0 0,0 0-1 0 0,-1 0 1 0 0,1 0-1 0 0,-1 0 0 0 0,1 0 1 0 0,0 0-1 0 0,-1 0 1 0 0,1 1-1 0 0,-1-1 0 0 0,1 1 1 0 0,-1-1-1 0 0,1 1 1 0 0,-1 0-1 0 0,0 0 0 0 0,2 0-16 0 0,6 4 131 0 0,-6-3-54 0 0,0 0 1 0 0,0 0-1 0 0,0 0 0 0 0,0 0 0 0 0,0 0 0 0 0,0 1 1 0 0,0-1-1 0 0,-1 1 0 0 0,1 0 0 0 0,-1 0 0 0 0,0 0 1 0 0,1 2-78 0 0,8 13 292 0 0,-7-14-197 0 0,-1 1-1 0 0,0 0 1 0 0,-1 0-1 0 0,2 4-94 0 0,9 23 11 0 0,3 3-90 0 0,-14-31-280 0 0,7 8-428 0 0,0-5-6974 0 0,0-2 1233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39.907"/>
    </inkml:context>
    <inkml:brush xml:id="br0">
      <inkml:brushProperty name="width" value="0.1" units="cm"/>
      <inkml:brushProperty name="height" value="0.1" units="cm"/>
      <inkml:brushProperty name="color" value="#D76761"/>
    </inkml:brush>
  </inkml:definitions>
  <inkml:trace contextRef="#ctx0" brushRef="#br0">208 51 5984 0 0,'0'0'464'0'0,"0"0"-138"0"0,0 0 561 0 0,0-2-344 0 0,-1 1 0 0 0,1-1 0 0 0,0 1 0 0 0,0-1 1 0 0,-1 1-1 0 0,1-1 0 0 0,-1 1 0 0 0,0 0 0 0 0,1-1-543 0 0,-5-3 465 0 0,1 1 0 0 0,-1 0 0 0 0,0-1 0 0 0,0 2 1 0 0,-2-2-466 0 0,6 3 48 0 0,-1 1 1 0 0,0 0 0 0 0,0 0-1 0 0,1 0 1 0 0,-1 1 0 0 0,0-1 0 0 0,0 0-1 0 0,0 1 1 0 0,0-1 0 0 0,0 1-1 0 0,0 0 1 0 0,0 0 0 0 0,0-1 0 0 0,0 1-1 0 0,0 1 1 0 0,0-1 0 0 0,0 0 0 0 0,0 0-49 0 0,-26 7 548 0 0,23-7-461 0 0,0 1 1 0 0,0 0-1 0 0,0 1 1 0 0,0-1-1 0 0,0 1 0 0 0,0 0 1 0 0,0 0-1 0 0,-1 2-87 0 0,3-2 27 0 0,0 0 0 0 0,1 0-1 0 0,-1 1 1 0 0,1-1 0 0 0,-1 1-1 0 0,1-1 1 0 0,0 1 0 0 0,0 0-1 0 0,0 0 1 0 0,0 0 0 0 0,0 2-27 0 0,-3 6 197 0 0,0 1 0 0 0,-1 7-197 0 0,-1 0 244 0 0,5-14-208 0 0,0 0-1 0 0,0 0 0 0 0,1 0 1 0 0,0 1-1 0 0,-1-1 0 0 0,2 0 1 0 0,-1 1-1 0 0,1-1 0 0 0,0 1 1 0 0,0-1-1 0 0,0 1 0 0 0,1-1 1 0 0,-1 1-1 0 0,1-1 0 0 0,1 0 1 0 0,-1 1-1 0 0,1-1 0 0 0,1 3-35 0 0,-1-6 64 0 0,-1-1-58 0 0,-1-1 0 0 0,1 0-1 0 0,0 0 1 0 0,0 1-1 0 0,0-1 1 0 0,-1 0-1 0 0,1 0 1 0 0,0 0-1 0 0,0 0 1 0 0,0 0 0 0 0,-1 0-1 0 0,1 0 1 0 0,0 0-1 0 0,0 0 1 0 0,0-1-1 0 0,-1 1 1 0 0,1 0-1 0 0,0 0 1 0 0,0-1 0 0 0,-1 1-1 0 0,1 0 1 0 0,0-1-6 0 0,3-1 5 0 0,5-1-11 0 0,0-1-1 0 0,0 0 0 0 0,0-1 0 0 0,-1 0 1 0 0,0 0-1 0 0,0-1 0 0 0,0 0 0 0 0,-1 0 1 0 0,0-1-1 0 0,0 0 0 0 0,0 0 0 0 0,-1-1 0 0 0,0 0 7 0 0,0 0 0 0 0,1 0 0 0 0,1 0 0 0 0,0 0 0 0 0,1-1 0 0 0,-8 7 0 0 0,5-6 16 0 0,-5 8 20 0 0,-1-1-1 0 0,1 1 0 0 0,-1-1 0 0 0,1 1 0 0 0,-1-1 0 0 0,1 1 0 0 0,0 0 0 0 0,-1-1 0 0 0,1 1 0 0 0,0 0 0 0 0,-1-1 1 0 0,1 1-1 0 0,0 0 0 0 0,-1 0 0 0 0,1 0 0 0 0,0 0 0 0 0,-1-1 0 0 0,1 1 0 0 0,0 0 0 0 0,0 0 0 0 0,-1 0 1 0 0,1 1-1 0 0,0-1 0 0 0,-1 0 0 0 0,2 0-35 0 0,-1 1 81 0 0,1 0 0 0 0,0 0 0 0 0,-1-1 0 0 0,1 1 0 0 0,-1 0 0 0 0,0 1 0 0 0,1-1 0 0 0,-1 0 0 0 0,0 0 0 0 0,2 2-81 0 0,1 3 326 0 0,1 0 0 0 0,-1 1 0 0 0,0-1 0 0 0,2 7-326 0 0,1 4 446 0 0,-1 0-1 0 0,-1 0 1 0 0,1 10-446 0 0,8 24 715 0 0,-8-29-607 0 0,-5-16-82 0 0,1 0 1 0 0,0 0 0 0 0,0 0 0 0 0,0 0-1 0 0,1-1 1 0 0,2 4-27 0 0,-3-5-68 0 0,-1-3-13 0 0,-1 0 1 0 0,1 0-1 0 0,0 0 1 0 0,-1 0-1 0 0,1 0 1 0 0,0-1-1 0 0,-1 1 1 0 0,1 0-1 0 0,0 0 1 0 0,0-1-1 0 0,0 1 1 0 0,0 0-1 0 0,0-1 1 0 0,0 1-1 0 0,0-1 81 0 0,0 1-724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47.504"/>
    </inkml:context>
    <inkml:brush xml:id="br0">
      <inkml:brushProperty name="width" value="0.1" units="cm"/>
      <inkml:brushProperty name="height" value="0.1" units="cm"/>
      <inkml:brushProperty name="color" value="#D76761"/>
    </inkml:brush>
  </inkml:definitions>
  <inkml:trace contextRef="#ctx0" brushRef="#br0">36 234 1376 0 0,'0'0'352'0'0,"0"0"943"0"0,0 0 418 0 0,0 0 81 0 0,0 0-120 0 0,0 0-586 0 0,0 0-258 0 0,0 0-50 0 0,0 0-74 0 0,0 0-270 0 0,0 0-116 0 0,0 0-28 0 0,-6-13 1196 0 0,1 6-979 0 0,4 6-407 0 0,0-1 0 0 0,0 1 0 0 0,0-1 0 0 0,1 1 0 0 0,-1-1 0 0 0,0 1 0 0 0,1-1 0 0 0,-1 1 0 0 0,1-1 0 0 0,-1 0 1 0 0,1 0-103 0 0,-6-16 878 0 0,5 16-765 0 0,-1-1 0 0 0,2 0-1 0 0,-1 1 1 0 0,0-1 0 0 0,0 0-1 0 0,1 1 1 0 0,-1-1-1 0 0,1 0-112 0 0,-2-24 428 0 0,1 21-391 0 0,1 1 1 0 0,-1 0-1 0 0,1 0 1 0 0,0-1-1 0 0,0 1 0 0 0,1 0 1 0 0,0-1-1 0 0,-1 1 0 0 0,2 0 1 0 0,-1 0-1 0 0,2-3-37 0 0,1-1 11 0 0,-3 6 8 0 0,0 0 0 0 0,0 0 0 0 0,1 1 0 0 0,-1-1 0 0 0,1 0-1 0 0,0 1 1 0 0,0-1 0 0 0,-1 1 0 0 0,2 0 0 0 0,-1 0 0 0 0,0 0-1 0 0,2-2-18 0 0,-2 3 3 0 0,-1 0 35 0 0,1 0 0 0 0,0 0 1 0 0,0 0-1 0 0,0 0 0 0 0,0 0 0 0 0,0 0 0 0 0,1 0-38 0 0,26 0 130 0 0,-11-3 142 0 0,17 2-1602 0 0,-25 2-5107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48.062"/>
    </inkml:context>
    <inkml:brush xml:id="br0">
      <inkml:brushProperty name="width" value="0.1" units="cm"/>
      <inkml:brushProperty name="height" value="0.1" units="cm"/>
      <inkml:brushProperty name="color" value="#D76761"/>
    </inkml:brush>
  </inkml:definitions>
  <inkml:trace contextRef="#ctx0" brushRef="#br0">213 228 9848 0 0,'0'0'448'0'0,"0"0"-7"0"0,-4 6-165 0 0,2-3-61 0 0,0-1-1 0 0,0 0 1 0 0,0 0 0 0 0,0 1-1 0 0,0-1 1 0 0,-1 0 0 0 0,1-1-1 0 0,0 1 1 0 0,-1 0 0 0 0,0-1-1 0 0,1 1 1 0 0,-1-1 0 0 0,0 0-1 0 0,0 0 1 0 0,0 0 0 0 0,0 0-215 0 0,-6 1 425 0 0,0-1 0 0 0,-1 0 1 0 0,1 0-1 0 0,-8-1-425 0 0,13 0 28 0 0,0-1 1 0 0,0 0-1 0 0,0 1 1 0 0,0-1-1 0 0,0-1 1 0 0,0 1-1 0 0,0-1 1 0 0,0 1-1 0 0,0-1 1 0 0,0 0-1 0 0,1-1 1 0 0,-1 1-1 0 0,1-1 1 0 0,0 1-1 0 0,0-1 0 0 0,0 0 1 0 0,0 0-1 0 0,0 0 1 0 0,0-1-1 0 0,1 1 1 0 0,-1-1-1 0 0,1 0-28 0 0,-3-4 21 0 0,0 0 0 0 0,1-1 0 0 0,0 0 0 0 0,1 0 0 0 0,0 0 0 0 0,0 0 0 0 0,1-1 0 0 0,0 1-1 0 0,0-4-20 0 0,1 8 14 0 0,1 1 0 0 0,0-1 0 0 0,0 1-1 0 0,1-1 1 0 0,-1 0 0 0 0,1 1 0 0 0,0-1-1 0 0,0 1 1 0 0,0-1 0 0 0,1 0-14 0 0,1-2 25 0 0,1-1 1 0 0,0 1-1 0 0,0 0 0 0 0,1 0 0 0 0,0-1-25 0 0,-2 6 12 0 0,0-1 0 0 0,0 1 0 0 0,0 0 0 0 0,0 0-1 0 0,0 1 1 0 0,0-1 0 0 0,0 1 0 0 0,0-1 0 0 0,1 1-1 0 0,-1 0 1 0 0,1 0-12 0 0,6-3 48 0 0,-7 3-43 0 0,-1 0-4 0 0,1 1 1 0 0,0-1 0 0 0,-1 0-1 0 0,1 1 1 0 0,0-1 0 0 0,0 1-1 0 0,-1 0 1 0 0,1 0-1 0 0,0 0 1 0 0,2 0-2 0 0,-2 1 43 0 0,3 0-10 0 0,-4 0 79 0 0,-2-1 16 0 0,1 1-106 0 0,0-1 0 0 0,0 1 0 0 0,0 0 0 0 0,-1 0 0 0 0,1 0 0 0 0,0 0 0 0 0,0 0 0 0 0,-1 0 0 0 0,1 0 0 0 0,-1 0-1 0 0,1 1-21 0 0,2 7 0 0 0,-3-7-16 0 0,-1 1 0 0 0,1 0 0 0 0,-1-1 0 0 0,0 1 0 0 0,0-1-1 0 0,0 1 1 0 0,0 0 0 0 0,0-1 0 0 0,0 0 0 0 0,-1 2 16 0 0,-18 24-231 0 0,18-26 231 0 0,-6 8-325 0 0,-1-1 1 0 0,0 0-1 0 0,-1-1 0 0 0,-9 6 325 0 0,17-12-324 0 0,-8 3-5412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48.536"/>
    </inkml:context>
    <inkml:brush xml:id="br0">
      <inkml:brushProperty name="width" value="0.1" units="cm"/>
      <inkml:brushProperty name="height" value="0.1" units="cm"/>
      <inkml:brushProperty name="color" value="#D76761"/>
    </inkml:brush>
  </inkml:definitions>
  <inkml:trace contextRef="#ctx0" brushRef="#br0">81 0 5984 0 0,'0'0'273'0'0,"0"0"-5"0"0,0 0-44 0 0,0 0 448 0 0,0 0 208 0 0,-4 9 1401 0 0,1-5-2111 0 0,0-1 1 0 0,0 0-1 0 0,0 0 0 0 0,0-1 0 0 0,-1 1 0 0 0,1-1 0 0 0,-1 0 1 0 0,1 1-1 0 0,-1-2 0 0 0,0 1 0 0 0,0 0 0 0 0,0-1 0 0 0,-2 1-170 0 0,-16 8 268 0 0,21-10-177 0 0,1 3 11 0 0,-1-1 1 0 0,1 1-1 0 0,-1 0 1 0 0,1-1-1 0 0,0 1 1 0 0,0 2-103 0 0,2 2 130 0 0,1-1 1 0 0,0 0 0 0 0,1 1-1 0 0,-1-1 1 0 0,1-1 0 0 0,0 1-1 0 0,1-1 1 0 0,-1 1 0 0 0,5 3-131 0 0,-1-2 102 0 0,0 1 1 0 0,0 0 0 0 0,-1 0-1 0 0,0 1 1 0 0,0 0 0 0 0,3 7-103 0 0,-8-12-12 0 0,-1-3 12 0 0,0 1 0 0 0,0-1-1 0 0,-1 1 1 0 0,1-1-1 0 0,0 1 1 0 0,-1 0-1 0 0,1-1 1 0 0,-1 1-1 0 0,0 0 1 0 0,0-1 0 0 0,1 1 0 0 0,1 9 0 0 0,-2-10 0 0 0,0 0 0 0 0,0 0 0 0 0,1 0 0 0 0,-1 0 0 0 0,0 0 0 0 0,0 0 0 0 0,0 0 0 0 0,0 0 0 0 0,0 0 0 0 0,0 0 0 0 0,0 1 0 0 0,-1 5 16 0 0,-1 0 0 0 0,1 0 0 0 0,-1 0 0 0 0,0 0 0 0 0,-1-1 0 0 0,0 1 0 0 0,0-1 0 0 0,0 1 0 0 0,-1-1 0 0 0,-1 1-16 0 0,3-4 51 0 0,-14 17 48 0 0,15-19-151 0 0,0 0 0 0 0,0 0 0 0 0,0 0 0 0 0,0 0 0 0 0,0 0 0 0 0,0-1 0 0 0,0 1 1 0 0,-1 0-1 0 0,1-1 0 0 0,0 1 0 0 0,-1 0 0 0 0,1-1 0 0 0,0 0 0 0 0,-1 1 1 0 0,0-1 51 0 0,1 0-3627 0 0,-1-2-1286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49.016"/>
    </inkml:context>
    <inkml:brush xml:id="br0">
      <inkml:brushProperty name="width" value="0.1" units="cm"/>
      <inkml:brushProperty name="height" value="0.1" units="cm"/>
      <inkml:brushProperty name="color" value="#D76761"/>
    </inkml:brush>
  </inkml:definitions>
  <inkml:trace contextRef="#ctx0" brushRef="#br0">183 255 7368 0 0,'0'0'568'0'0,"-10"2"229"0"0,7-1-573 0 0,0 1-1 0 0,0-1 1 0 0,-1-1-1 0 0,1 1 1 0 0,0 0-1 0 0,-1-1 1 0 0,1 1-1 0 0,0-1 1 0 0,-1 0 0 0 0,1 0-1 0 0,0-1 1 0 0,-1 1-1 0 0,1-1 1 0 0,-1 1-1 0 0,-1-2-223 0 0,-4 0 433 0 0,5 1-309 0 0,0 1 0 0 0,0-1 0 0 0,1 0 0 0 0,-1-1 0 0 0,0 1 0 0 0,1-1 0 0 0,-1 0 1 0 0,-1 0-125 0 0,-8-6 319 0 0,11 6-290 0 0,-1 0 1 0 0,0 1 0 0 0,0-1 0 0 0,1 0 0 0 0,-1-1-1 0 0,1 1 1 0 0,0 0 0 0 0,-1-1 0 0 0,1 1-1 0 0,0-1 1 0 0,0-1-30 0 0,0 1 24 0 0,-2-3-11 0 0,0 0 0 0 0,1 0 0 0 0,0 0 0 0 0,0 0 0 0 0,0 0 0 0 0,1 0 0 0 0,0-1 0 0 0,0 1 0 0 0,1-1 0 0 0,0 0 0 0 0,0 1 0 0 0,0-4-13 0 0,1 4 28 0 0,0 0 0 0 0,1 1 0 0 0,-1-1-1 0 0,1 0 1 0 0,1 1 0 0 0,-1-1 0 0 0,1 0-28 0 0,-1 4 8 0 0,0-1 0 0 0,0 1 0 0 0,0-1 0 0 0,1 1 0 0 0,-1-1 0 0 0,1 1 0 0 0,-1 0 0 0 0,1 0 0 0 0,0 0 0 0 0,0 0 0 0 0,0 0 0 0 0,0 0 0 0 0,0 1 0 0 0,1-1 0 0 0,1-1-8 0 0,8-3 16 0 0,-2 1 14 0 0,-1 0 0 0 0,0 0 1 0 0,4-5-31 0 0,-11 9 13 0 0,-1 0 0 0 0,0 0 1 0 0,0 0-1 0 0,1 1 0 0 0,-1-1 1 0 0,1 0-1 0 0,-1 0 0 0 0,0 1 1 0 0,1-1-1 0 0,-1 1 0 0 0,1 0 1 0 0,-1-1-1 0 0,1 1 0 0 0,-1 0 1 0 0,1 0-1 0 0,0 0 0 0 0,-1 0 1 0 0,1 0-1 0 0,-1 0 0 0 0,1 0 1 0 0,-1 0-1 0 0,1 1 0 0 0,-1-1 1 0 0,2 1-14 0 0,-2 0 162 0 0,-1-1 45 0 0,3 2 116 0 0,-3-2-317 0 0,1 0 0 0 0,-1 0 0 0 0,0 1 0 0 0,0-1-1 0 0,0 0 1 0 0,1 0 0 0 0,-1 0 0 0 0,0 0 0 0 0,0 0 0 0 0,0 0 0 0 0,0 0 0 0 0,1 0 0 0 0,-1 0 0 0 0,0 1 0 0 0,0-1-1 0 0,0 0 1 0 0,0 0 0 0 0,0 0 0 0 0,1 0 0 0 0,-1 0 0 0 0,0 1 0 0 0,0-1 0 0 0,0 0 0 0 0,0 0 0 0 0,0 0 0 0 0,0 0-1 0 0,0 1 1 0 0,0-1 0 0 0,0 0 0 0 0,0 0 0 0 0,0 0 0 0 0,0 1 0 0 0,0-1 0 0 0,0 0-6 0 0,0 5 34 0 0,0 0 0 0 0,-1 0 1 0 0,0-1-1 0 0,0 1 0 0 0,0 0 1 0 0,-1-1-1 0 0,-1 5-34 0 0,-18 32-16 0 0,12-25 72 0 0,6-10-45 0 0,0-1-1 0 0,0 0 1 0 0,-1 0 0 0 0,0 0-1 0 0,0 0 1 0 0,-3 2-11 0 0,-4 6-3 0 0,1-2-946 0 0,8-10-2788 0 0,2-1-1259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49.603"/>
    </inkml:context>
    <inkml:brush xml:id="br0">
      <inkml:brushProperty name="width" value="0.1" units="cm"/>
      <inkml:brushProperty name="height" value="0.1" units="cm"/>
      <inkml:brushProperty name="color" value="#D76761"/>
    </inkml:brush>
  </inkml:definitions>
  <inkml:trace contextRef="#ctx0" brushRef="#br0">111 10 2760 0 0,'-6'-7'1447'0'0,"3"6"-580"0"0,1 1 0 0 0,-1-1 0 0 0,1 1 1 0 0,0-1-1 0 0,-1 1 0 0 0,1 0 0 0 0,-3 0-867 0 0,3 0 289 0 0,0 1 0 0 0,0-1 0 0 0,0 0-1 0 0,0 1 1 0 0,0 0 0 0 0,0-1 0 0 0,0 1-1 0 0,0 0 1 0 0,0 0 0 0 0,0 0-1 0 0,0 0 1 0 0,0 1 0 0 0,0-1 0 0 0,0 1-289 0 0,-2 2 175 0 0,0-1 1 0 0,0 1 0 0 0,1 0-1 0 0,-1 0 1 0 0,1 0 0 0 0,0 0-1 0 0,0 0 1 0 0,0 1 0 0 0,1 0-1 0 0,-1-1 1 0 0,1 1 0 0 0,1 0-1 0 0,-1 0 1 0 0,0 0-1 0 0,1 0 1 0 0,0 3-176 0 0,-2 6 160 0 0,-1 8 37 0 0,4-10-117 0 0,0-5-51 0 0,0 0-1 0 0,0 1 1 0 0,1-1-1 0 0,-1 0 1 0 0,2 0-1 0 0,-1 0 0 0 0,1 0 1 0 0,0 0-1 0 0,1 2-28 0 0,-2-8 8 0 0,-1 1 0 0 0,1-1-1 0 0,0 0 1 0 0,0 1-1 0 0,0-1 1 0 0,0 0-1 0 0,0 0 1 0 0,0 0 0 0 0,1 0-1 0 0,-1 0 1 0 0,0 0-1 0 0,0 0 1 0 0,1 0-1 0 0,-1-1 1 0 0,1 1 0 0 0,-1-1-1 0 0,1 1 1 0 0,-1-1-1 0 0,1 1 1 0 0,-1-1 0 0 0,1 0-1 0 0,-1 1 1 0 0,1-1-1 0 0,-1 0 1 0 0,1 0-8 0 0,0 0-5 0 0,0 0 0 0 0,0 0 1 0 0,0 0-1 0 0,-1-1 0 0 0,1 1 0 0 0,0 0 1 0 0,0-1-1 0 0,-1 1 0 0 0,1-1 0 0 0,0 0 1 0 0,-1 1-1 0 0,1-1 0 0 0,-1 0 0 0 0,1 0 0 0 0,-1 0 1 0 0,1 0-1 0 0,-1 0 0 0 0,0-1 0 0 0,1 1 1 0 0,-1 0-1 0 0,0-1 0 0 0,0 1 0 0 0,0-1 5 0 0,16-19 2 0 0,2-4-94 0 0,5-9-1 0 0,-15 23 79 0 0,-1-1-1 0 0,2-5 15 0 0,-8 14 45 0 0,0 0 0 0 0,1-1-1 0 0,-1 1 1 0 0,1 0-1 0 0,2-1-44 0 0,-4 3-12 0 0,0 0 0 0 0,0-1-1 0 0,0 1 1 0 0,1 0-1 0 0,-1 0 1 0 0,0 1-1 0 0,1-1 1 0 0,-1 0 0 0 0,1 0-1 0 0,-1 1 1 0 0,1-1-1 0 0,-1 1 1 0 0,3-1 12 0 0,-3 1-64 0 0,0 0 218 0 0,0 0-134 0 0,-1 0-1 0 0,0 0 0 0 0,1 0 1 0 0,-1 0-1 0 0,1 0 1 0 0,-1 0-1 0 0,1 0 1 0 0,-1 0-1 0 0,0 0 0 0 0,1 0 1 0 0,-1 0-1 0 0,1 1 1 0 0,-1-1-1 0 0,0 0 0 0 0,1 0 1 0 0,-1 0-1 0 0,1 1 1 0 0,-1-1-1 0 0,0 0 1 0 0,1 0-1 0 0,-1 1 0 0 0,0-1 1 0 0,0 0-1 0 0,1 1 1 0 0,-1-1-1 0 0,0 0 0 0 0,1 1-19 0 0,6 38 560 0 0,-14 84 536 0 0,6-118-1096 0 0,1-4 0 0 0,-1 1 0 0 0,1-1 0 0 0,0 0 0 0 0,0 0 0 0 0,0 0 0 0 0,0 1 0 0 0,0-1 0 0 0,0 0 0 0 0,0 0 0 0 0,1 0 0 0 0,-1 1 0 0 0,0-1 0 0 0,1 0 0 0 0,-1 0 0 0 0,1 0 0 0 0,-1 0 0 0 0,1 0 0 0 0,0 0 0 0 0,-1 1 0 0 0,0-2 10 0 0,11 17-94 0 0,-10-17-72 0 0,-1 1-1 0 0,1 0 1 0 0,0-1 0 0 0,0 1 0 0 0,-1-1-1 0 0,1 0 1 0 0,0 1 0 0 0,0-1 0 0 0,0 1-1 0 0,-1-1 1 0 0,1 0 0 0 0,0 0-1 0 0,0 0 1 0 0,0 0 0 0 0,0 1 0 0 0,0-1-1 0 0,0 0 1 0 0,-1 0 0 0 0,1 0-1 0 0,1-1 157 0 0,8-1-6183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0.624"/>
    </inkml:context>
    <inkml:brush xml:id="br0">
      <inkml:brushProperty name="width" value="0.1" units="cm"/>
      <inkml:brushProperty name="height" value="0.1" units="cm"/>
      <inkml:brushProperty name="color" value="#D76761"/>
    </inkml:brush>
  </inkml:definitions>
  <inkml:trace contextRef="#ctx0" brushRef="#br0">0 242 9848 0 0,'0'0'448'0'0,"0"0"-7"0"0,8-1 1402 0 0,-3-9-210 0 0,-3 8-1501 0 0,-1 0-1 0 0,0 0 1 0 0,0-1-1 0 0,0 1 1 0 0,0 0 0 0 0,0 0-1 0 0,0-1-131 0 0,1-7 579 0 0,-1 0-1 0 0,0 0 1 0 0,0 0 0 0 0,-1-5-579 0 0,0 2 425 0 0,0 0 0 0 0,2-6-425 0 0,-2 15 36 0 0,1 0-1 0 0,-1 1 1 0 0,-1-1-1 0 0,1 0 1 0 0,0 1-1 0 0,-1-2-35 0 0,0 1 26 0 0,1 0 1 0 0,-1 0-1 0 0,1 0 0 0 0,0 0 1 0 0,0 0-1 0 0,1-3-26 0 0,0 2 45 0 0,5-22 28 0 0,-6 26-59 0 0,0 0 0 0 0,1-1 0 0 0,-1 1 0 0 0,1 0 1 0 0,0-1-1 0 0,-1 1 0 0 0,1 0 0 0 0,0 0 1 0 0,0 0-1 0 0,0 0 0 0 0,0 0 0 0 0,0 0 1 0 0,0 0-1 0 0,0 0 0 0 0,0 0 0 0 0,0 0-14 0 0,1 0 130 0 0,13-1-825 0 0,-9 2-425 0 0,-5 0-58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1.050"/>
    </inkml:context>
    <inkml:brush xml:id="br0">
      <inkml:brushProperty name="width" value="0.1" units="cm"/>
      <inkml:brushProperty name="height" value="0.1" units="cm"/>
      <inkml:brushProperty name="color" value="#D76761"/>
    </inkml:brush>
  </inkml:definitions>
  <inkml:trace contextRef="#ctx0" brushRef="#br0">148 0 7976 0 0,'0'0'364'0'0,"0"0"-8"0"0,-23 0 6522 0 0,17 1-6756 0 0,0-1-1 0 0,1 1 1 0 0,-1 0-1 0 0,0 0 1 0 0,1 1 0 0 0,-1 0-1 0 0,1 0 1 0 0,-1 0-1 0 0,1 1 1 0 0,0 0-1 0 0,0 0 1 0 0,0 0-1 0 0,0 0 1 0 0,1 1 0 0 0,-1 0-1 0 0,1 0 1 0 0,0 0-1 0 0,0 0 1 0 0,0 1-1 0 0,1-1 1 0 0,0 1 0 0 0,0 0-1 0 0,-2 3-121 0 0,3-2 25 0 0,0-1 0 0 0,1 1 0 0 0,0-1 0 0 0,0 1 0 0 0,0 0 0 0 0,0-1 0 0 0,1 1-1 0 0,0 0 1 0 0,0 0 0 0 0,0-1 0 0 0,1 1 0 0 0,0 0 0 0 0,1 3-25 0 0,-1-4 41 0 0,0 0 0 0 0,1 0 0 0 0,-1-1 1 0 0,1 1-1 0 0,0-1 0 0 0,0 1 0 0 0,1-1 0 0 0,-1 0 1 0 0,1 0-1 0 0,0 0 0 0 0,0 0 0 0 0,0 0 0 0 0,1-1 0 0 0,-1 0 1 0 0,1 1-1 0 0,1-1-41 0 0,8 7 237 0 0,-10-8-207 0 0,0 1-1 0 0,1-1 0 0 0,-1 0 1 0 0,1 0-1 0 0,-1 0 1 0 0,1 0-1 0 0,0-1 1 0 0,-1 0-1 0 0,1 1 1 0 0,0-1-1 0 0,0-1 0 0 0,0 1-29 0 0,11 1-409 0 0,-5-1 496 0 0,0 0 1 0 0,0-1 0 0 0,3 0-88 0 0,-9-1-969 0 0,0 1 1 0 0,0-1-1 0 0,0 0 1 0 0,-1 0 0 0 0,1 0-1 0 0,2-1 969 0 0,7-5-6010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37:13.383"/>
    </inkml:context>
    <inkml:brush xml:id="br0">
      <inkml:brushProperty name="width" value="0.05" units="cm"/>
      <inkml:brushProperty name="height" value="0.05" units="cm"/>
    </inkml:brush>
  </inkml:definitions>
  <inkml:trace contextRef="#ctx0" brushRef="#br0">239 36 6448 0 0,'0'0'297'0'0,"0"0"-9"0"0,1-1-188 0 0,-1 0 82 0 0,1 0-1 0 0,-1-1 0 0 0,1 1 1 0 0,-1 0-1 0 0,0-1 1 0 0,0 1-1 0 0,0-1 1 0 0,0 1-1 0 0,0 0 0 0 0,0-1 1 0 0,0 1-1 0 0,0-1 1 0 0,0 1-1 0 0,-1 0 1 0 0,1-1-182 0 0,-2-6 4657 0 0,2 7-4005 0 0,0 1-84 0 0,0-4 230 0 0,0 5 4127 0 0,1 5-4656 0 0,0 0-1 0 0,0 0 0 0 0,0 0 1 0 0,1 4-269 0 0,0-4 142 0 0,0 1 0 0 0,-1-1 0 0 0,0 1 0 0 0,0 4-142 0 0,-1-5 29 0 0,1 0 1 0 0,0 0-1 0 0,0-1 0 0 0,2 6-29 0 0,2 10 25 0 0,1 4 1 0 0,-5-20-18 0 0,1-1-1 0 0,-1 1 1 0 0,0 0 0 0 0,-1 0-1 0 0,1 3-7 0 0,4 18 41 0 0,-1-9-18 0 0,-4-9-23 0 0,3 4 0 0 0,15 27 0 0 0,-15-34 14 0 0,0-2 59 0 0,1 6-149 0 0,-4-8 76 0 0,0-1-1 0 0,0 0 1 0 0,0 1 0 0 0,0-1 0 0 0,0 1-1 0 0,0-1 1 0 0,1 1 0 0 0,-1-1-1 0 0,0 1 1 0 0,-1-1 0 0 0,1 0 0 0 0,0 1-1 0 0,0-1 1 0 0,0 1 0 0 0,0-1-1 0 0,0 1 1 0 0,0-1 0 0 0,0 0 0 0 0,-1 1-1 0 0,1-1 1 0 0,0 1 0 0 0,0-1-1 0 0,-1 0 1 0 0,1 1 0 0 0,0-1 0 0 0,0 0-1 0 0,-1 1 1 0 0,1-1 0 0 0,-1 0-1 0 0,1 1 1 0 0,0-1 0 0 0,-1 0 0 0 0,1 0-1 0 0,0 1 1 0 0,-1-1 0 0 0,1 0-1 0 0,-1 0 1 0 0,1 0 0 0 0,-1 0 0 0 0,1 0-1 0 0,-1 0 1 0 0,-8 2 1 0 0,3-1-1 0 0,0 0 0 0 0,0 0 0 0 0,-1 0 0 0 0,1-1 0 0 0,0 0 0 0 0,0 0 0 0 0,0 0 0 0 0,0-1 0 0 0,0 0 0 0 0,-2 0 0 0 0,0 0 0 0 0,0 1 0 0 0,1 0 0 0 0,-1 0 0 0 0,0 1 0 0 0,1 0 0 0 0,-2 0 0 0 0,-30 3 0 0 0,33-3 0 0 0,0-1 0 0 0,1 1 0 0 0,-1 1 0 0 0,1-1 0 0 0,0 1 0 0 0,-1 0 0 0 0,-10 3 11 0 0,12-3 12 0 0,-1-1 1 0 0,1 1-1 0 0,0 0 0 0 0,-1 1 0 0 0,0 0-23 0 0,3-2-3 0 0,-1 1-1 0 0,0 0 0 0 0,0-1 0 0 0,0 0 0 0 0,0 1 0 0 0,0-1 0 0 0,0 0 0 0 0,0-1 0 0 0,0 1 0 0 0,-1 0 0 0 0,1-1 0 0 0,0 0 4 0 0,-3 1 0 0 0,3 3 11 0 0,1-1 42 0 0,1-3-11 0 0,1 0-90 0 0,0 0-18 0 0,0 0-44 0 0,0 0-196 0 0,0 0-80 0 0,0 0-949 0 0,0 0-3905 0 0,0 0-1670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1.480"/>
    </inkml:context>
    <inkml:brush xml:id="br0">
      <inkml:brushProperty name="width" value="0.1" units="cm"/>
      <inkml:brushProperty name="height" value="0.1" units="cm"/>
      <inkml:brushProperty name="color" value="#D76761"/>
    </inkml:brush>
  </inkml:definitions>
  <inkml:trace contextRef="#ctx0" brushRef="#br0">1 0 2760 0 0,'0'1'191'0'0,"1"0"-1"0"0,-1 0 1 0 0,1-1-1 0 0,-1 1 1 0 0,0 0 0 0 0,1 0-1 0 0,-1 0 1 0 0,0 0 0 0 0,0 0-1 0 0,1 0 1 0 0,-1 0-1 0 0,0 0 1 0 0,0 0 0 0 0,0 0-191 0 0,2 27 7780 0 0,-1-15-7031 0 0,0-3-113 0 0,5 51 3457 0 0,-1 28-4093 0 0,-5-78 69 0 0,0 0 0 0 0,2 0-1 0 0,-1 0 1 0 0,3 5-69 0 0,-4-14 12 0 0,0-1-1 0 0,1 0 1 0 0,-1 0-1 0 0,1 0 1 0 0,-1 0 0 0 0,1 0-1 0 0,-1 0 1 0 0,1 0-1 0 0,0 0 1 0 0,-1 0 0 0 0,1 0-1 0 0,0-1 1 0 0,0 1-12 0 0,0 0 102 0 0,-1-1 2 0 0,1 1-116 0 0,-1-1 0 0 0,1 0 0 0 0,-1 0 0 0 0,1 1 0 0 0,-1-1 0 0 0,1 0 0 0 0,-1 0 0 0 0,1 0-1 0 0,-1 0 1 0 0,1 0 0 0 0,-1 0 0 0 0,1 0 0 0 0,0 0 0 0 0,-1 0 0 0 0,1 0 0 0 0,-1 0 0 0 0,1 0-1 0 0,-1 0 1 0 0,1 0 0 0 0,-1-1 0 0 0,1 1 0 0 0,-1 0 0 0 0,1 0 12 0 0,-1-1 40 0 0,11-2-34 0 0,-1-1 1 0 0,0 0 0 0 0,0-1 0 0 0,3-2-7 0 0,25-10 286 0 0,-34 15-285 0 0,-1 1 0 0 0,0 0 1 0 0,1 0-1 0 0,-1 0 0 0 0,1 1 0 0 0,0-1 0 0 0,-1 1 1 0 0,1 0-1 0 0,-1 0 0 0 0,1 0 0 0 0,0 1 0 0 0,-1-1 1 0 0,1 1-1 0 0,-1 0 0 0 0,1-1 0 0 0,-1 2 0 0 0,1-1 1 0 0,-1 0-1 0 0,0 1 0 0 0,0 0 0 0 0,1-1 0 0 0,-1 1 1 0 0,0 1-1 0 0,-1-1 0 0 0,1 0 0 0 0,0 1 0 0 0,-1-1 0 0 0,1 1 1 0 0,-1 0-1 0 0,0 0 0 0 0,0 0 0 0 0,0 0 0 0 0,0 0 1 0 0,-1 0-1 0 0,1 1 0 0 0,-1-1 0 0 0,1 0 0 0 0,-1 2-1 0 0,34 83 232 0 0,-32-78-92 0 0,-1 0 0 0 0,0 0 0 0 0,-1 0 0 0 0,0 0 0 0 0,0 0 0 0 0,-2 10-140 0 0,3 24 72 0 0,-2-41-86 0 0,1-1 0 0 0,-1 1 0 0 0,1-1-1 0 0,0 1 1 0 0,-1-1 0 0 0,1 1 0 0 0,0-1 0 0 0,1 1-1 0 0,-1 0 15 0 0,0-2-669 0 0,-1-1-251 0 0,0 0-51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2.767"/>
    </inkml:context>
    <inkml:brush xml:id="br0">
      <inkml:brushProperty name="width" value="0.1" units="cm"/>
      <inkml:brushProperty name="height" value="0.1" units="cm"/>
      <inkml:brushProperty name="color" value="#D76761"/>
    </inkml:brush>
  </inkml:definitions>
  <inkml:trace contextRef="#ctx0" brushRef="#br0">183 32 10280 0 0,'0'0'465'0'0,"0"0"-4"0"0,0 0-294 0 0,0-2-60 0 0,-1 1 1 0 0,1 0-1 0 0,-1 0 1 0 0,0-1-1 0 0,1 1 1 0 0,-1 0-1 0 0,0 0 1 0 0,1 0-1 0 0,-1 0 1 0 0,0 0-1 0 0,0 0 1 0 0,0 0-1 0 0,0 0 1 0 0,0 0-1 0 0,0 1 1 0 0,0-1-1 0 0,-1 0 1 0 0,1 1-1 0 0,0-1 1 0 0,0 0-108 0 0,-3-1 334 0 0,1 0-243 0 0,1 1-1 0 0,-1 0 1 0 0,1 0-1 0 0,-1 0 1 0 0,1 1 0 0 0,-1-1-1 0 0,0 0 1 0 0,1 1 0 0 0,-1 0-1 0 0,0-1 1 0 0,1 1-1 0 0,-1 0 1 0 0,0 1 0 0 0,1-1-1 0 0,-1 0 1 0 0,0 1 0 0 0,1-1-1 0 0,-1 1-90 0 0,-7 2 200 0 0,-1 0 0 0 0,1 1 0 0 0,-9 5-200 0 0,14-7 6 0 0,1 0 1 0 0,-1 1 0 0 0,1 0-1 0 0,-1 0 1 0 0,1 0 0 0 0,0 1-1 0 0,0-1 1 0 0,1 1 0 0 0,-1 0-1 0 0,1 0 1 0 0,-3 5-7 0 0,4-7 39 0 0,1 0 0 0 0,0 0-1 0 0,0 0 1 0 0,0 1 0 0 0,0-1 0 0 0,0 1-1 0 0,1-1 1 0 0,-1 0 0 0 0,1 1 0 0 0,0-1-1 0 0,-1 1 1 0 0,1-1 0 0 0,0 1 0 0 0,0-1-1 0 0,1 1 1 0 0,-1-1 0 0 0,0 1 0 0 0,1-1-1 0 0,0 1 1 0 0,-1-1 0 0 0,1 1 0 0 0,0-1 0 0 0,0 0-1 0 0,1 0 1 0 0,-1 0 0 0 0,0 1-39 0 0,2 2 109 0 0,1-1 0 0 0,-1 0-1 0 0,1 0 1 0 0,0 0 0 0 0,0 0 0 0 0,0 0 0 0 0,1-1 0 0 0,-1 1 0 0 0,5 1-109 0 0,6 3 298 0 0,-1-1 0 0 0,12 3-298 0 0,-16-6 75 0 0,0 0-1 0 0,0 0 1 0 0,-1 1-1 0 0,1 0 0 0 0,-1 1 1 0 0,0 0-1 0 0,4 4-74 0 0,-10-7 34 0 0,-1 0 0 0 0,1 1-1 0 0,-1-1 1 0 0,0 0 0 0 0,-1 1 0 0 0,1-1-1 0 0,-1 1 1 0 0,1 0 0 0 0,-1-1 0 0 0,0 1 0 0 0,0 0-1 0 0,-1 0 1 0 0,1 0 0 0 0,-1 0-34 0 0,1 1 43 0 0,-1-2-30 0 0,0 1 1 0 0,-1-1-1 0 0,1 1 0 0 0,-1-1 0 0 0,1 0 1 0 0,-1 1-1 0 0,0-1 0 0 0,-1 0 0 0 0,1 0 1 0 0,-1 0-1 0 0,1 0 0 0 0,-1 0 0 0 0,0 0 1 0 0,0 0-1 0 0,0-1 0 0 0,0 1 0 0 0,-1 0-13 0 0,1-1 6 0 0,-1 1 0 0 0,-1-1-1 0 0,1 1 1 0 0,0-1-1 0 0,0 0 1 0 0,-1 0 0 0 0,1-1-1 0 0,-1 1 1 0 0,0-1-1 0 0,0 1 1 0 0,1-1 0 0 0,-1 0-1 0 0,0-1 1 0 0,0 1-6 0 0,2-1-7 0 0,-1 1 1 0 0,1-1-1 0 0,0 0 1 0 0,-1 0-1 0 0,1 0 1 0 0,0 0-1 0 0,0-1 1 0 0,-1 1-1 0 0,1-1 1 0 0,0 1-1 0 0,0-1 1 0 0,-1 0-1 0 0,1 1 1 0 0,0-1-1 0 0,0 0 1 0 0,0-1-1 0 0,0 1 1 0 0,0 0-1 0 0,1 0 1 0 0,-1-1 0 0 0,0 0-1 0 0,0 1 1 0 0,1-1-1 0 0,-2-1 7 0 0,0-5-601 0 0,3 1-4244 0 0,0-1-1375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3.214"/>
    </inkml:context>
    <inkml:brush xml:id="br0">
      <inkml:brushProperty name="width" value="0.1" units="cm"/>
      <inkml:brushProperty name="height" value="0.1" units="cm"/>
      <inkml:brushProperty name="color" value="#D76761"/>
    </inkml:brush>
  </inkml:definitions>
  <inkml:trace contextRef="#ctx0" brushRef="#br0">90 43 9728 0 0,'0'0'446'0'0,"0"0"-10"0"0,-3 2-262 0 0,-8-1 10 0 0,10-2-131 0 0,-1 1 0 0 0,0 0 1 0 0,1 0-1 0 0,-1 0 0 0 0,0 0 0 0 0,1 0 0 0 0,-1 1 1 0 0,0-1-1 0 0,1 0 0 0 0,-1 1 0 0 0,1-1 1 0 0,-1 1-1 0 0,0 0 0 0 0,0 0-53 0 0,-11 8 646 0 0,11-8-510 0 0,0 0-1 0 0,0 0 1 0 0,0 1-1 0 0,0-1 1 0 0,0 1-1 0 0,1-1 1 0 0,-1 1-1 0 0,0 0 1 0 0,1 0-1 0 0,-1 0 1 0 0,1 0-1 0 0,0 0 1 0 0,-1 0-1 0 0,1 0 1 0 0,0 0 0 0 0,0 2-136 0 0,-2 4 277 0 0,1 1 1 0 0,0 0-1 0 0,0-1 1 0 0,1 1-1 0 0,1 0 1 0 0,-1-1-1 0 0,1 4-277 0 0,0-10 41 0 0,1-1 0 0 0,-1 1-1 0 0,1 0 1 0 0,-1 0 0 0 0,1 0-1 0 0,0 0 1 0 0,0 0 0 0 0,-1-1-1 0 0,1 1 1 0 0,0 0 0 0 0,1-1-1 0 0,-1 1 1 0 0,0-1 0 0 0,0 1-1 0 0,1-1 1 0 0,-1 0 0 0 0,1 1-1 0 0,-1-1 1 0 0,1 0 0 0 0,-1 0-1 0 0,1 0 1 0 0,0 0 0 0 0,0 0-1 0 0,0 0-40 0 0,1 0 42 0 0,0 1-1 0 0,0-1 0 0 0,1 0 1 0 0,-1 0-1 0 0,0 0 0 0 0,1 0 1 0 0,-1-1-1 0 0,1 1 0 0 0,-1-1 1 0 0,1 0-1 0 0,0 0 0 0 0,-1 0 0 0 0,2-1-41 0 0,12-2 25 0 0,-12 3 5 0 0,-1-1-1 0 0,1 1 0 0 0,-1-2 0 0 0,0 1 0 0 0,1 0 0 0 0,3-3-29 0 0,-5 3 5 0 0,0 0-1 0 0,0-1 0 0 0,0 0 0 0 0,0 0 0 0 0,0 1 0 0 0,-1-2 0 0 0,1 1 0 0 0,-1 0 0 0 0,1 0 1 0 0,-1-1-1 0 0,0 0 0 0 0,1-1-4 0 0,2-3-54 0 0,-3 5 58 0 0,0-1 0 0 0,0 1 0 0 0,0-1 0 0 0,0 1 0 0 0,-1-1 0 0 0,1 0 0 0 0,-1 0 0 0 0,0 0 0 0 0,0 0 0 0 0,0 0 0 0 0,0 0 0 0 0,0 0 0 0 0,-1 0 0 0 0,1-3-4 0 0,1-13 77 0 0,-1 15-71 0 0,-1 0 1 0 0,1 1 0 0 0,-1-1 0 0 0,0 0 0 0 0,0 1 0 0 0,0-1-1 0 0,-1-2-6 0 0,0 3 13 0 0,1-1 0 0 0,-1 1 0 0 0,0 0 0 0 0,0 0 0 0 0,0 0 0 0 0,-1 0 0 0 0,1 1 0 0 0,-1-1 0 0 0,1 0 0 0 0,-1 0 0 0 0,0 1 0 0 0,0-1 0 0 0,0 1 0 0 0,0 0 0 0 0,-1 0 0 0 0,1 0 0 0 0,-1 0 0 0 0,1 0 0 0 0,-1 0-1 0 0,0 0 1 0 0,-1 0-13 0 0,1 1-29 0 0,1 0 0 0 0,-1 0-1 0 0,0 0 1 0 0,0 0-1 0 0,0 0 1 0 0,0 0-1 0 0,0 1 1 0 0,0 0-1 0 0,0-1 30 0 0,2 2-163 0 0,0-1 0 0 0,0 0 0 0 0,0 0-1 0 0,-1 1 1 0 0,1-1 0 0 0,0 0-1 0 0,0 1 1 0 0,0-1 0 0 0,0 1 0 0 0,0-1-1 0 0,0 1 1 0 0,0 0 0 0 0,0 0-1 0 0,0-1 1 0 0,0 1 0 0 0,1 0 0 0 0,-1 0-1 0 0,0 0 1 0 0,0 0 0 0 0,1 0-1 0 0,-1 0 1 0 0,0 0 0 0 0,1 0 0 0 0,-1 1 163 0 0,-5 12-1472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3.575"/>
    </inkml:context>
    <inkml:brush xml:id="br0">
      <inkml:brushProperty name="width" value="0.1" units="cm"/>
      <inkml:brushProperty name="height" value="0.1" units="cm"/>
      <inkml:brushProperty name="color" value="#D76761"/>
    </inkml:brush>
  </inkml:definitions>
  <inkml:trace contextRef="#ctx0" brushRef="#br0">42 762 9672 0 0,'4'6'1004'0'0,"-1"-1"-880"0"0,-3-4 370 0 0,0-1 157 0 0,0 0 21 0 0,0 0-36 0 0,0 0-177 0 0,0 0-78 0 0,0-2-18 0 0,0-19 274 0 0,-1 0 0 0 0,-1 1 0 0 0,-2-4-637 0 0,-19-160 1682 0 0,11 79-1364 0 0,7 45-77 0 0,4-57-241 0 0,1 87 39 0 0,0 8 81 0 0,1 1-1 0 0,1-1 0 0 0,2-10-119 0 0,-2 23-273 0 0,0 1 1 0 0,1-1-1 0 0,-1 1 1 0 0,2 0-1 0 0,-1-1 0 0 0,1 2 1 0 0,0-1-1 0 0,1 0 0 0 0,3-5 273 0 0,-1 7-5991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3.955"/>
    </inkml:context>
    <inkml:brush xml:id="br0">
      <inkml:brushProperty name="width" value="0.1" units="cm"/>
      <inkml:brushProperty name="height" value="0.1" units="cm"/>
      <inkml:brushProperty name="color" value="#D76761"/>
    </inkml:brush>
  </inkml:definitions>
  <inkml:trace contextRef="#ctx0" brushRef="#br0">130 1 13360 0 0,'0'1'121'0'0,"0"0"1"0"0,0 0 0 0 0,0 0 0 0 0,0 1 0 0 0,0-1 0 0 0,-1 0-1 0 0,1 0 1 0 0,0 0 0 0 0,-1 1 0 0 0,1-1 0 0 0,0 0 0 0 0,-1 0-1 0 0,0 0 1 0 0,1 0 0 0 0,-1 0 0 0 0,0 0 0 0 0,1 0 0 0 0,-1 0-122 0 0,-2 1 203 0 0,0 0 1 0 0,1 0 0 0 0,-1 0 0 0 0,0-1 0 0 0,0 1-1 0 0,-3 0-203 0 0,-3 2 262 0 0,-1-1 0 0 0,0-1-1 0 0,0 1 1 0 0,0-2-1 0 0,-4 1-261 0 0,-15 3-5293 0 0,22-4-209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4.303"/>
    </inkml:context>
    <inkml:brush xml:id="br0">
      <inkml:brushProperty name="width" value="0.1" units="cm"/>
      <inkml:brushProperty name="height" value="0.1" units="cm"/>
      <inkml:brushProperty name="color" value="#D76761"/>
    </inkml:brush>
  </inkml:definitions>
  <inkml:trace contextRef="#ctx0" brushRef="#br0">11 0 14336 0 0,'0'0'330'0'0,"0"2"45"0"0,3 6 121 0 0,-2-6-469 0 0,-1-1 0 0 0,1 0-1 0 0,-1 0 1 0 0,0 1 0 0 0,1-1 0 0 0,-1 0-1 0 0,0 1 1 0 0,0-1 0 0 0,1 1 0 0 0,-1-1-1 0 0,0 0 1 0 0,-1 1 0 0 0,1-1 0 0 0,0 0-27 0 0,-5 52 1660 0 0,4-29-1107 0 0,0-6-345 0 0,-2 19 153 0 0,1-20-224 0 0,0 1 0 0 0,1-1 0 0 0,1 2-137 0 0,-1 16 116 0 0,0 19 46 0 0,4 30-162 0 0,-3-36-1493 0 0,0-33 642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4.654"/>
    </inkml:context>
    <inkml:brush xml:id="br0">
      <inkml:brushProperty name="width" value="0.1" units="cm"/>
      <inkml:brushProperty name="height" value="0.1" units="cm"/>
      <inkml:brushProperty name="color" value="#D76761"/>
    </inkml:brush>
  </inkml:definitions>
  <inkml:trace contextRef="#ctx0" brushRef="#br0">136 28 10592 0 0,'6'1'2262'0'0,"-9"-4"1566"0"0,-4-3-3520 0 0,5 5-229 0 0,1 0 1 0 0,-1 0-1 0 0,0 0 0 0 0,0 0 0 0 0,0 0 0 0 0,0 0 1 0 0,0 1-1 0 0,0-1 0 0 0,0 1 0 0 0,0-1 1 0 0,0 1-1 0 0,-1 0-79 0 0,-12-4 253 0 0,9 3-284 0 0,0-1-1 0 0,-1 1 1 0 0,1 0-1 0 0,-1 0 1 0 0,1 0-1 0 0,-1 1 1 0 0,1 0 0 0 0,-6 1 31 0 0,-8 0-4634 0 0,13-1-1083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5.570"/>
    </inkml:context>
    <inkml:brush xml:id="br0">
      <inkml:brushProperty name="width" value="0.1" units="cm"/>
      <inkml:brushProperty name="height" value="0.1" units="cm"/>
      <inkml:brushProperty name="color" value="#D76761"/>
    </inkml:brush>
  </inkml:definitions>
  <inkml:trace contextRef="#ctx0" brushRef="#br0">0 0 1840 0 0,'0'0'83'0'0,"1"2"394"0"0,14 21 10839 0 0,-11-16-10729 0 0,-1 0 0 0 0,0 0-1 0 0,0 0 1 0 0,-1 0 0 0 0,1 0 0 0 0,-2 1-1 0 0,2 5-586 0 0,1 25 951 0 0,-1 31-951 0 0,-1-53 161 0 0,-1-14-82 0 0,-1-1-18 0 0,1-1-60 0 0,-1 1-1 0 0,0-1 0 0 0,0 0 1 0 0,1 1-1 0 0,-1-1 0 0 0,1 0 0 0 0,-1 1 1 0 0,0-1-1 0 0,1 0 0 0 0,-1 1 1 0 0,1-1-1 0 0,-1 0 0 0 0,1 0 0 0 0,-1 1 1 0 0,0-1-1 0 0,1 0 0 0 0,-1 0 1 0 0,1 0-1 0 0,-1 0 0 0 0,1 0 1 0 0,-1 0-1 0 0,1 0 0 0 0,-1 0 0 0 0,1 0 1 0 0,-1 0-1 0 0,1 0 0 0 0,-1 0 1 0 0,1 0-1 0 0,-1 0 0 0 0,1 0 0 0 0,-1-1 1 0 0,1 1-1 0 0,-1 0 0 0 0,1 0 1 0 0,-1-1-1 0 0,1 1 0 0 0,-1 0 0 0 0,0 0 1 0 0,1-1-1 0 0,-1 1 0 0 0,0 0 1 0 0,1-1-1 0 0,-1 1 0 0 0,0-1 1 0 0,1 1-2 0 0,12-19 0 0 0,-8 8 1 0 0,1 1 0 0 0,0 0 0 0 0,1 0 0 0 0,0 1 0 0 0,1 0 0 0 0,0 0 0 0 0,2-1 0 0 0,-8 9 2 0 0,0 0 0 0 0,0-1-1 0 0,0 1 1 0 0,1 0-1 0 0,-1 0 1 0 0,0 0 0 0 0,1 0-1 0 0,-1 1 1 0 0,0-1-1 0 0,1 1 1 0 0,-1-1 0 0 0,1 1-1 0 0,-1 0 1 0 0,1 0-1 0 0,-1 0 1 0 0,2 0-2 0 0,0 1 13 0 0,1-1 0 0 0,0 1-1 0 0,-1 0 1 0 0,1 0 0 0 0,-1 0 0 0 0,1 1 0 0 0,-1-1-1 0 0,2 2-12 0 0,-3-1 8 0 0,0-1-1 0 0,-1 0 0 0 0,1 1 1 0 0,-1 0-1 0 0,1-1 0 0 0,-1 1 1 0 0,0 0-1 0 0,1 0 0 0 0,-1 1 1 0 0,-1-1-1 0 0,1 0 0 0 0,0 1 1 0 0,0-1-1 0 0,-1 1 0 0 0,1-1 1 0 0,0 4-8 0 0,1-2 12 0 0,-1 0 1 0 0,1 0-1 0 0,0-1 1 0 0,0 1-1 0 0,0-1 1 0 0,1 1-1 0 0,-1-1 1 0 0,5 2-13 0 0,10 12 146 0 0,-1 3 80 0 0,15 14 104 0 0,-29-31-306 0 0,0 0-1 0 0,0 0 1 0 0,1-1 0 0 0,-1 1-1 0 0,1-1 1 0 0,0 0-24 0 0,-3-2 13 0 0,0 0-1 0 0,1 0 1 0 0,-1-1 0 0 0,0 1 0 0 0,0 0 0 0 0,1-1 0 0 0,-1 1 0 0 0,0-1-1 0 0,0 1 1 0 0,0-1 0 0 0,1 0-13 0 0,-1 0 5 0 0,1 0-10 0 0,-1 0 0 0 0,1 0 0 0 0,-1-1 0 0 0,1 1 0 0 0,-1 0 0 0 0,0-1 0 0 0,1 1 0 0 0,-1-1 0 0 0,0 1 0 0 0,0-1 0 0 0,0 0 0 0 0,-1 1 0 0 0,1-1 0 0 0,0 0 0 0 0,0 0 0 0 0,-1 0 5 0 0,2-5-28 0 0,0 0 1 0 0,-1 0 0 0 0,1-5 27 0 0,1-20-118 0 0,0-28 118 0 0,-5 0 75 0 0,2 59-208 0 0,2 3-1974 0 0,-1-2 848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6.033"/>
    </inkml:context>
    <inkml:brush xml:id="br0">
      <inkml:brushProperty name="width" value="0.1" units="cm"/>
      <inkml:brushProperty name="height" value="0.1" units="cm"/>
      <inkml:brushProperty name="color" value="#D76761"/>
    </inkml:brush>
  </inkml:definitions>
  <inkml:trace contextRef="#ctx0" brushRef="#br0">92 14 1376 0 0,'0'0'6'0'0,"1"-1"1"0"0,0 1-1 0 0,0-1 1 0 0,0 1-1 0 0,0-1 1 0 0,0 1-1 0 0,0 0 0 0 0,0-1 1 0 0,0 1-1 0 0,0 0 1 0 0,1 0-7 0 0,-1 0 75 0 0,-1 0 1 0 0,0 0-1 0 0,0 0 1 0 0,1 0 0 0 0,-1 0-1 0 0,0 0 1 0 0,0 0-1 0 0,0 0 1 0 0,1 0 0 0 0,-1 0-1 0 0,0 0 1 0 0,0-1-1 0 0,1 1 1 0 0,-1 0 0 0 0,0 0-1 0 0,0 0 1 0 0,0 0-1 0 0,1 0 1 0 0,-1 0 0 0 0,0-1-1 0 0,0 1 1 0 0,0 0-1 0 0,0 0 1 0 0,0 0 0 0 0,1-1-1 0 0,-1 1 1 0 0,0 0-1 0 0,0 0 1 0 0,0 0 0 0 0,0-1-76 0 0,4-2 9065 0 0,-4 2-6758 0 0,-4 0-3206 0 0,2 1 907 0 0,1 0 1 0 0,-1 0 0 0 0,1 0 0 0 0,0 0-1 0 0,-1 0 1 0 0,1 1 0 0 0,-1-1-1 0 0,1 0 1 0 0,0 1 0 0 0,-1-1 0 0 0,1 1-1 0 0,0 0 1 0 0,-1 0-9 0 0,0 0 27 0 0,-3 1-1 0 0,-1 0 1 0 0,1 1-1 0 0,0 0 1 0 0,0 0-1 0 0,0 0 1 0 0,0 1-1 0 0,1-1 1 0 0,-1 1-1 0 0,1 0 1 0 0,0 1-1 0 0,0-1 1 0 0,0 1-1 0 0,1 0 1 0 0,0 0-1 0 0,0 0 1 0 0,0 0-1 0 0,-1 4-26 0 0,1-4 4 0 0,2 1 0 0 0,-1-1 0 0 0,1 1 0 0 0,0 0 0 0 0,0-1 0 0 0,0 1 0 0 0,1 0 1 0 0,0 0-1 0 0,0-1 0 0 0,0 3-4 0 0,0 10 47 0 0,1-17-44 0 0,-1-1-1 0 0,0 1 1 0 0,0-1-1 0 0,0 1 1 0 0,0-1-1 0 0,0 1 1 0 0,1-1-1 0 0,-1 1 1 0 0,0-1-1 0 0,0 0 1 0 0,1 1-1 0 0,-1-1 1 0 0,0 1-1 0 0,1-1 1 0 0,-1 0-1 0 0,0 1 1 0 0,1-1-1 0 0,-1 0 1 0 0,1 1-1 0 0,-1-1-2 0 0,1 1 4 0 0,0 0-4 0 0,-1-1 0 0 0,1 1 0 0 0,-1-1 0 0 0,1 1 0 0 0,-1-1 0 0 0,1 1 0 0 0,-1-1 0 0 0,1 0 0 0 0,-1 1 0 0 0,1-1 0 0 0,0 0 0 0 0,-1 1 0 0 0,1-1 0 0 0,0 0 0 0 0,-1 0 0 0 0,1 1 0 0 0,0-1 0 0 0,-1 0 0 0 0,1 0 0 0 0,5-3 0 0 0,-5 2 0 0 0,3-1-5 0 0,-1 0 1 0 0,0 0 0 0 0,0 0-1 0 0,1 0 1 0 0,-2-1 0 0 0,1 0 0 0 0,0 1-1 0 0,0-1 1 0 0,-1 0 0 0 0,0 0 0 0 0,1 0-1 0 0,-1-1 1 0 0,0 1 0 0 0,-1 0 0 0 0,1-1 4 0 0,18-29 0 0 0,-18 29 16 0 0,0 1 0 0 0,0 0 0 0 0,1 0 0 0 0,-1 0 0 0 0,1 0 1 0 0,-1 1-1 0 0,1-1-16 0 0,2-2 61 0 0,-4 4 109 0 0,13 0 1043 0 0,-13 1-1149 0 0,1 0 1 0 0,-1-1-1 0 0,1 1 1 0 0,-1 0-1 0 0,1 0 0 0 0,-1 0 1 0 0,1 0-1 0 0,-1 0 1 0 0,1 0-1 0 0,-1 1 1 0 0,0-1-1 0 0,1 0 1 0 0,-1 1-1 0 0,1-1 0 0 0,-1 1 1 0 0,0 0-1 0 0,1-1 1 0 0,-1 1-1 0 0,0 0 1 0 0,0 0-1 0 0,1 0 1 0 0,-1 0-1 0 0,0 0 0 0 0,1 1-64 0 0,-1-1 50 0 0,1 1 0 0 0,0 0 0 0 0,-1 0-1 0 0,0 0 1 0 0,1 1 0 0 0,-1-1-1 0 0,0 0 1 0 0,0 0 0 0 0,0 1 0 0 0,0-1-1 0 0,-1 1 1 0 0,1-1 0 0 0,-1 0-1 0 0,1 2-49 0 0,7 18 212 0 0,-7-19-161 0 0,1 0 1 0 0,-1 1-1 0 0,0-1 1 0 0,0 1-1 0 0,0-1 0 0 0,0 4-51 0 0,0-4 28 0 0,0 1-1 0 0,0-1 0 0 0,0 0 0 0 0,0 1 0 0 0,1-1 1 0 0,-1 0-1 0 0,1 0 0 0 0,0 1-27 0 0,8 17 85 0 0,-9-18 31 0 0,1 0-1 0 0,-1 0 0 0 0,1 0 1 0 0,-1 0-1 0 0,1 0 1 0 0,1 1-116 0 0,6 5-914 0 0,1-6-4334 0 0,-9-3-777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6.364"/>
    </inkml:context>
    <inkml:brush xml:id="br0">
      <inkml:brushProperty name="width" value="0.1" units="cm"/>
      <inkml:brushProperty name="height" value="0.1" units="cm"/>
      <inkml:brushProperty name="color" value="#D76761"/>
    </inkml:brush>
  </inkml:definitions>
  <inkml:trace contextRef="#ctx0" brushRef="#br0">8 265 8752 0 0,'0'0'673'0'0,"1"1"-437"0"0,1 5-67 0 0,-1-5 567 0 0,-1-1 239 0 0,0 0 45 0 0,0 0-60 0 0,0 0-295 0 0,0 0-126 0 0,0 0-26 0 0,0 0-47 0 0,0 0-169 0 0,-7-8 359 0 0,6 4-536 0 0,0 1 0 0 0,0 0 1 0 0,0-1-1 0 0,1 1 0 0 0,0 0 1 0 0,-1-1-1 0 0,1 1 0 0 0,0-1 0 0 0,1 1 1 0 0,-1-2-121 0 0,1-11 266 0 0,-1 2-147 0 0,0 0 0 0 0,1 0 0 0 0,1 0 0 0 0,0 0-1 0 0,1 1 1 0 0,0-1 0 0 0,5-10-119 0 0,0 4-351 0 0,-5 11 708 0 0,0 1-1 0 0,1 0 1 0 0,4-6-357 0 0,-7 11-413 0 0,1 1 0 0 0,-1 0 0 0 0,1 0 0 0 0,0 0-1 0 0,0 0 1 0 0,0 0 0 0 0,0 0 0 0 0,0 1 0 0 0,0-1 0 0 0,0 1-1 0 0,1-1 1 0 0,-1 1 0 0 0,1 0 0 0 0,1-1 413 0 0,2 0-5981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37:09.637"/>
    </inkml:context>
    <inkml:brush xml:id="br0">
      <inkml:brushProperty name="width" value="0.05" units="cm"/>
      <inkml:brushProperty name="height" value="0.05" units="cm"/>
    </inkml:brush>
  </inkml:definitions>
  <inkml:trace contextRef="#ctx0" brushRef="#br0">0 15 2304 0 0,'0'0'101'0'0,"0"0"337"0"0,0 0 1326 0 0,3-12 12014 0 0,-3 10-11244 0 0,1 11-2265 0 0,1 1 0 0 0,-1 0 0 0 0,2-1 0 0 0,-1 0 0 0 0,1 0-1 0 0,2 4-268 0 0,9 32 863 0 0,-10-30-855 0 0,1 0 0 0 0,1 0 0 0 0,2 3-8 0 0,8 23 11 0 0,-10-27 78 0 0,0 0 1 0 0,1-1-1 0 0,1 0 0 0 0,0 1-89 0 0,14 23 124 0 0,69 115 71 0 0,-36-65-126 0 0,-35-57 64 0 0,2-1 1 0 0,1-1-1 0 0,22 20-133 0 0,-3-2 94 0 0,-35-39-253 0 0,0 1 0 0 0,0-1 0 0 0,1-1 0 0 0,0 1 1 0 0,0-1-1 0 0,0-1 0 0 0,1 0 0 0 0,-1 0 0 0 0,9 3 159 0 0,-16-8-194 0 0,-1 0-1 0 0,1 0 0 0 0,0 0 1 0 0,0 0-1 0 0,-1 0 0 0 0,1 0 1 0 0,-1-1-1 0 0,1 1 0 0 0,0 0 1 0 0,-1 0-1 0 0,1-1 0 0 0,0 1 1 0 0,-1 0-1 0 0,1-1 0 0 0,-1 1 1 0 0,1-1 194 0 0,1 0-1614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6:56.781"/>
    </inkml:context>
    <inkml:brush xml:id="br0">
      <inkml:brushProperty name="width" value="0.1" units="cm"/>
      <inkml:brushProperty name="height" value="0.1" units="cm"/>
      <inkml:brushProperty name="color" value="#D76761"/>
    </inkml:brush>
  </inkml:definitions>
  <inkml:trace contextRef="#ctx0" brushRef="#br0">189 237 11256 0 0,'-1'2'60'0'0,"1"-1"1"0"0,-1 1-1 0 0,1 0 1 0 0,-1-1 0 0 0,0 1-1 0 0,1 0 1 0 0,-1-1-1 0 0,0 1 1 0 0,0-1 0 0 0,0 1-1 0 0,-1-1 1 0 0,1 0 0 0 0,0 1-1 0 0,0-1 1 0 0,-1 0-1 0 0,1 0 1 0 0,-1 0 0 0 0,1 0-1 0 0,-1 0 1 0 0,1 0-1 0 0,-1 0 1 0 0,1-1 0 0 0,-1 1-1 0 0,-1 0-60 0 0,-2 1 238 0 0,-1 0 0 0 0,1 0 0 0 0,-1-1 0 0 0,1 0 0 0 0,-1 0 0 0 0,0 0 0 0 0,-3 0-238 0 0,5-1 54 0 0,0 0 0 0 0,0-1 0 0 0,0 1 0 0 0,0-1 0 0 0,0 0 0 0 0,0 0 0 0 0,1 0 1 0 0,-1-1-1 0 0,0 1 0 0 0,0-1 0 0 0,1 0 0 0 0,-1 0 0 0 0,1 0 0 0 0,-1-1 0 0 0,1 1 1 0 0,0-1-1 0 0,0 0 0 0 0,0 0 0 0 0,1 0 0 0 0,-1 0 0 0 0,1 0 0 0 0,-1-1 0 0 0,1 1 0 0 0,0-1 1 0 0,0 1-1 0 0,1-1 0 0 0,-2-3-54 0 0,-6-16 11 0 0,7 19 1 0 0,0 0 1 0 0,0 0-1 0 0,1 0 0 0 0,0 0 1 0 0,-1 0-1 0 0,1 0 0 0 0,1 0 1 0 0,-1 0-1 0 0,1 0 0 0 0,0 0 1 0 0,0-1-13 0 0,1-10 69 0 0,0-1 1 0 0,1 1 0 0 0,2-4-70 0 0,-2 13 22 0 0,0 1 0 0 0,0-1 0 0 0,0 0 0 0 0,1 1 0 0 0,-1-1 0 0 0,1 1 0 0 0,1 0 0 0 0,-1 0 0 0 0,4-4-22 0 0,-5 7 17 0 0,0 0-1 0 0,1 1 0 0 0,-1-1 0 0 0,1 0 0 0 0,-1 1 0 0 0,1-1 1 0 0,0 1-1 0 0,0 0 0 0 0,-1 0 0 0 0,1 0 0 0 0,2 0-16 0 0,-2 0 8 0 0,-1 0-1 0 0,1 1 1 0 0,-1-1 0 0 0,1 1-1 0 0,-1 0 1 0 0,1 0 0 0 0,-1 0-1 0 0,1 0 1 0 0,-1 0 0 0 0,1 1-1 0 0,-1-1 1 0 0,1 1 0 0 0,1 0-8 0 0,-1 0 12 0 0,0 1 0 0 0,-1-1 0 0 0,0 1 0 0 0,1-1-1 0 0,-1 1 1 0 0,0 0 0 0 0,1 0 0 0 0,-1 0 0 0 0,0 0 0 0 0,0 0 0 0 0,-1 1 0 0 0,1-1 0 0 0,0 1 0 0 0,-1-1 0 0 0,0 1 0 0 0,1-1 0 0 0,-1 1 0 0 0,0 0-1 0 0,0 2-11 0 0,0-3 1 0 0,0 1-1 0 0,0-1 0 0 0,0 1 0 0 0,-1 0 0 0 0,1-1 0 0 0,-1 1 0 0 0,0 0 0 0 0,0 0 1 0 0,0-1-1 0 0,0 1 0 0 0,0 0 0 0 0,-1-1 0 0 0,0 3-4 0 0,-1 0 1 0 0,1 0-1 0 0,-1 0 1 0 0,0-1-1 0 0,-3 5 4 0 0,3-5-60 0 0,0-1-1 0 0,0 1 0 0 0,0-1 0 0 0,-1 1 1 0 0,1-1-1 0 0,-1 0 0 0 0,0 0 0 0 0,0 0 0 0 0,0 0 1 0 0,-1-1-1 0 0,1 1 0 0 0,0-1 0 0 0,-1 0 0 0 0,0 0 1 0 0,1 0-1 0 0,-1-1 0 0 0,0 1 0 0 0,0-1 1 0 0,0 0-1 0 0,0 0 0 0 0,0 0 0 0 0,-3 0 61 0 0,-3-1-5566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4.273"/>
    </inkml:context>
    <inkml:brush xml:id="br0">
      <inkml:brushProperty name="width" value="0.1" units="cm"/>
      <inkml:brushProperty name="height" value="0.1" units="cm"/>
      <inkml:brushProperty name="color" value="#D76761"/>
    </inkml:brush>
  </inkml:definitions>
  <inkml:trace contextRef="#ctx0" brushRef="#br0">359 253 9416 0 0,'0'0'430'0'0,"0"0"-8"0"0,0 15 531 0 0,-2-13-557 0 0,1 0-1 0 0,-1 0 1 0 0,0 0-1 0 0,0 0 1 0 0,1-1 0 0 0,-1 1-1 0 0,0 0 1 0 0,0-1-1 0 0,0 0 1 0 0,-2 2-396 0 0,-27 10 1956 0 0,10-4-1288 0 0,14-6-539 0 0,-1 0-1 0 0,0 0 1 0 0,1-1 0 0 0,-1 0 0 0 0,0-1 0 0 0,0 0 0 0 0,0 0-1 0 0,0-1 1 0 0,0 0 0 0 0,0 0 0 0 0,-1-1 0 0 0,1 0-1 0 0,-1-1-128 0 0,-3 0 60 0 0,0-1-1 0 0,0-1 0 0 0,0 0 1 0 0,1-1-1 0 0,-1 0 0 0 0,1 0 1 0 0,0-2-1 0 0,-2-1-59 0 0,9 4-1 0 0,-1 1 0 0 0,1-1 0 0 0,0 0 0 0 0,0 0 0 0 0,0-1 0 0 0,1 1 0 0 0,-1-1 0 0 0,1 0 0 0 0,0 0 0 0 0,-1-3 1 0 0,-1-4-35 0 0,0 1 0 0 0,1-1 0 0 0,1 1-1 0 0,-2-6 36 0 0,4 10-27 0 0,0 0-1 0 0,1-1 0 0 0,0 1 1 0 0,0 0-1 0 0,0 0 0 0 0,1 0 1 0 0,0 0-1 0 0,0 0 0 0 0,1 0 0 0 0,0 0 1 0 0,0 0-1 0 0,0 1 0 0 0,1-1 28 0 0,0 2 10 0 0,-1 0 0 0 0,1 1 0 0 0,0 0 0 0 0,0 0 0 0 0,1 0 0 0 0,-1 0 0 0 0,1 0 0 0 0,0 1 0 0 0,0-1 0 0 0,0 1 0 0 0,0 0-1 0 0,1 0 1 0 0,-1 1 0 0 0,1-1 0 0 0,0 1 0 0 0,0 0 0 0 0,0 0 0 0 0,0 1 0 0 0,0 0 0 0 0,0 0 0 0 0,0 0 0 0 0,0 0 0 0 0,0 1-1 0 0,0-1 1 0 0,3 2-10 0 0,-6-1 46 0 0,1 0-1 0 0,-1 0 1 0 0,1 0-1 0 0,-1 1 0 0 0,1-1 1 0 0,-1 1-1 0 0,1 0 0 0 0,-1-1 1 0 0,1 1-1 0 0,-1 1 0 0 0,0-1 1 0 0,0 0-1 0 0,1 0 1 0 0,-1 1-1 0 0,0-1 0 0 0,0 1 1 0 0,0 0-1 0 0,0 0-45 0 0,-1 0 19 0 0,0-1 0 0 0,0 1 0 0 0,0-1-1 0 0,0 1 1 0 0,0-1 0 0 0,-1 1 0 0 0,1 0 0 0 0,0-1 0 0 0,-1 1-1 0 0,0 0 1 0 0,1-1 0 0 0,-1 1 0 0 0,0 0 0 0 0,0 0 0 0 0,0 0-1 0 0,0-1 1 0 0,0 1 0 0 0,0 0 0 0 0,0 0 0 0 0,-1-1 0 0 0,1 1-1 0 0,0 0 1 0 0,-1 0 0 0 0,0-1 0 0 0,1 1 0 0 0,-1-1 0 0 0,0 2-19 0 0,-3 2 1 0 0,0 1 1 0 0,0-1-1 0 0,0 0 1 0 0,0 0-1 0 0,-1 0 1 0 0,0 0-1 0 0,0-1 1 0 0,0 0-1 0 0,-2 0-1 0 0,-17 16-95 0 0,22-17 65 0 0,-1-1-1 0 0,0 0 1 0 0,0-1-1 0 0,0 1 1 0 0,0 0-1 0 0,0-1 1 0 0,0 0-1 0 0,0 0 1 0 0,0 0 0 0 0,-2 0 30 0 0,-18 8-6455 0 0,16-3 355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4.763"/>
    </inkml:context>
    <inkml:brush xml:id="br0">
      <inkml:brushProperty name="width" value="0.1" units="cm"/>
      <inkml:brushProperty name="height" value="0.1" units="cm"/>
      <inkml:brushProperty name="color" value="#D76761"/>
    </inkml:brush>
  </inkml:definitions>
  <inkml:trace contextRef="#ctx0" brushRef="#br0">0 51 11144 0 0,'4'7'216'0'0,"-1"1"0"0"0,1-1 0 0 0,1 1 0 0 0,-1-1 1 0 0,1-1-1 0 0,1 1-216 0 0,5 8 121 0 0,-7-8 81 0 0,1 1 0 0 0,-1-1 0 0 0,0 1 0 0 0,-1 0 0 0 0,1 0 0 0 0,-2 0 0 0 0,1 1 0 0 0,-1-1 0 0 0,0 1 0 0 0,-1-1 0 0 0,0 7-202 0 0,-1-14 98 0 0,0-1 12 0 0,0 0 2 0 0,0 0 0 0 0,0 0-34 0 0,0 0-139 0 0,0-1 36 0 0,0 1 0 0 0,0-1 1 0 0,0 0-1 0 0,0 0 0 0 0,0 0 0 0 0,0 0 1 0 0,0 1-1 0 0,0-1 0 0 0,-1 0 1 0 0,1 0-1 0 0,0 0 0 0 0,-1 1 0 0 0,1-1 1 0 0,0 0-1 0 0,-1 0 25 0 0,-2-7-14 0 0,2-1 2 0 0,1 0 1 0 0,0 0 0 0 0,1 0 0 0 0,0-1-1 0 0,0 1 1 0 0,2-2 11 0 0,-2 3 4 0 0,1-4-4 0 0,1 1 0 0 0,0-1 0 0 0,1 1 0 0 0,0 0 0 0 0,0 0 0 0 0,1 0 0 0 0,5-7 0 0 0,-9 16 36 0 0,1 0 1 0 0,0 0-1 0 0,0 0 1 0 0,0 0-1 0 0,0 0 1 0 0,0 0 0 0 0,0 0-1 0 0,0 1 1 0 0,0-1-1 0 0,1 1 1 0 0,-1 0-1 0 0,1 0 1 0 0,-1 0 0 0 0,1 0-1 0 0,-1 0 1 0 0,1 0-1 0 0,-1 1 1 0 0,1-1 0 0 0,0 1-1 0 0,0 0 1 0 0,-1 0-1 0 0,1 0 1 0 0,0 0-1 0 0,-1 0 1 0 0,1 0 0 0 0,0 1-1 0 0,-1-1 1 0 0,1 1-1 0 0,-1 0 1 0 0,1 0-37 0 0,5 3 249 0 0,0 0 0 0 0,0 1 0 0 0,-1 0 0 0 0,1 0 0 0 0,-1 1 0 0 0,-1 0-1 0 0,7 6-248 0 0,-4-2 200 0 0,0 0-1 0 0,0 1 0 0 0,-1 0 0 0 0,-1 0 0 0 0,0 0 0 0 0,0 1 0 0 0,-1 0 0 0 0,-1 1 0 0 0,0-1 0 0 0,2 8-199 0 0,0 5 124 0 0,-4-19-102 0 0,-1 1 0 0 0,-1 0 1 0 0,1-1-1 0 0,-1 1 0 0 0,0 0 0 0 0,0 2-22 0 0,-1-6 4 0 0,1 0-1 0 0,-1 0 0 0 0,1 0 0 0 0,0-1 0 0 0,0 1 0 0 0,0 0 0 0 0,0-1 1 0 0,0 1-1 0 0,0-1 0 0 0,1 1 0 0 0,1 1-3 0 0,-1-1-225 0 0,-1 0-1 0 0,1 0 1 0 0,0 0 0 0 0,-1 0-1 0 0,0 0 1 0 0,0 0 0 0 0,1 3 225 0 0,0 0-4491 0 0,-2-5-1459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5.323"/>
    </inkml:context>
    <inkml:brush xml:id="br0">
      <inkml:brushProperty name="width" value="0.1" units="cm"/>
      <inkml:brushProperty name="height" value="0.1" units="cm"/>
      <inkml:brushProperty name="color" value="#D76761"/>
    </inkml:brush>
  </inkml:definitions>
  <inkml:trace contextRef="#ctx0" brushRef="#br0">89 82 2760 0 0,'0'-6'207'0'0,"0"6"-113"0"0,0-1 1 0 0,0 1 0 0 0,0 0 0 0 0,0-1 0 0 0,-1 1-1 0 0,1 0 1 0 0,0-1 0 0 0,0 1 0 0 0,0 0-1 0 0,0-1 1 0 0,0 1 0 0 0,-1 0 0 0 0,1 0 0 0 0,0-1-1 0 0,0 1 1 0 0,-1 0 0 0 0,1 0 0 0 0,0 0 0 0 0,0-1-1 0 0,-1 1 1 0 0,1 0 0 0 0,0 0 0 0 0,0 0-1 0 0,-1 0 1 0 0,1-1 0 0 0,0 1 0 0 0,-1 0 0 0 0,1 0-1 0 0,0 0 1 0 0,-1 0 0 0 0,1 0 0 0 0,0 0 0 0 0,-1 0-1 0 0,1 0 1 0 0,0 0 0 0 0,-1 0 0 0 0,1 0-1 0 0,0 0 1 0 0,-1 0-95 0 0,-1 0 2043 0 0,-14-7 1231 0 0,14 6-3126 0 0,0-1 0 0 0,1 1 0 0 0,-1 0-1 0 0,0 1 1 0 0,-1-1 0 0 0,1 0 0 0 0,-1 0-148 0 0,2 1 26 0 0,0 0 1 0 0,0 0 0 0 0,0 0-1 0 0,0 0 1 0 0,0 0 0 0 0,0 0-1 0 0,0 0 1 0 0,0 1 0 0 0,1-1-1 0 0,-1 0 1 0 0,0 1 0 0 0,0-1-1 0 0,0 0 1 0 0,0 1-1 0 0,0-1 1 0 0,1 1 0 0 0,-1-1-1 0 0,0 1 1 0 0,1 0 0 0 0,-1-1-1 0 0,0 2-26 0 0,-2 0 83 0 0,1 1-1 0 0,0-1 1 0 0,0 1-1 0 0,0 0 1 0 0,1 0-1 0 0,-1 0 1 0 0,0 0-1 0 0,1 0 1 0 0,0 0-1 0 0,0 0 1 0 0,0 0-1 0 0,0 1 1 0 0,0-1-1 0 0,1 0 1 0 0,0 1-1 0 0,-1 2-82 0 0,0 4 35 0 0,0 0 0 0 0,1 1-1 0 0,1-1 1 0 0,-1 1 0 0 0,1-1-1 0 0,1 0 1 0 0,0 1 0 0 0,2 3-35 0 0,-4-14 0 0 0,0 1 0 0 0,0-1 1 0 0,0 1-1 0 0,0-1 1 0 0,0 1-1 0 0,0 0 1 0 0,1-1-1 0 0,-1 1 1 0 0,0-1-1 0 0,1 1 1 0 0,-1-1-1 0 0,0 1 1 0 0,1-1-1 0 0,-1 0 1 0 0,0 1-1 0 0,1-1 1 0 0,-1 1-1 0 0,1-1 0 0 0,-1 0 1 0 0,1 1-1 0 0,-1-1 1 0 0,1 0-1 0 0,-1 1 1 0 0,1-1-1 0 0,-1 0 1 0 0,1 0-1 0 0,-1 0 1 0 0,1 1-1 0 0,7-5-2 0 0,-7 4 3 0 0,3-4-9 0 0,0 0 0 0 0,0 0 0 0 0,0-1 0 0 0,-1 0 0 0 0,1 1 0 0 0,-1-1 1 0 0,0 0-1 0 0,-1-1 0 0 0,1 1 0 0 0,-1 0 0 0 0,0-2 8 0 0,8-13-45 0 0,-3 3 38 0 0,0 0 0 0 0,1-5 7 0 0,-5 11 3 0 0,1 1 0 0 0,1-1 0 0 0,-1 1 0 0 0,2-1 0 0 0,-1 1 0 0 0,6-7-3 0 0,-10 17 26 0 0,-1-1 1 0 0,1 1 0 0 0,-1-1-1 0 0,1 1 1 0 0,-1 0 0 0 0,1-1 0 0 0,-1 1-1 0 0,1 0 1 0 0,-1-1 0 0 0,1 1 0 0 0,-1 0-1 0 0,1 0 1 0 0,0-1 0 0 0,-1 1 0 0 0,1 0-1 0 0,-1 0 1 0 0,1 0 0 0 0,0 0 0 0 0,-1 0-1 0 0,1 0 1 0 0,0 0 0 0 0,-1 0 0 0 0,1 0-1 0 0,-1 0 1 0 0,1 0 0 0 0,0 0 0 0 0,-1 0-1 0 0,1 1 1 0 0,-1-1 0 0 0,1 0-1 0 0,0 0 1 0 0,-1 1 0 0 0,1-1 0 0 0,-1 0-1 0 0,1 1 1 0 0,-1-1 0 0 0,1 1 0 0 0,-1-1-27 0 0,2 2 97 0 0,1 0-1 0 0,-2 0 1 0 0,1 0 0 0 0,0 0 0 0 0,0 0 0 0 0,-1 0 0 0 0,1 1 0 0 0,-1-1-1 0 0,1 1-96 0 0,6 19 559 0 0,-1-1-1 0 0,-1 1 1 0 0,0 1-1 0 0,1 17-558 0 0,6 26 486 0 0,-5-33-450 0 0,-1 0 0 0 0,-2 0 0 0 0,-1 0 0 0 0,-1 17-36 0 0,-4-39 10 0 0,1-1-1 0 0,-2 1 0 0 0,1 0 0 0 0,-1-1 0 0 0,-1 0 0 0 0,0 1 0 0 0,-2 4-9 0 0,-2 8 0 0 0,1-13 0 0 0,4-7 1 0 0,-1 0-3 0 0,-14 3 19 0 0,14-5-60 0 0,1-1 0 0 0,0 1 0 0 0,-1-1 0 0 0,1 0 0 0 0,0 0 0 0 0,-1 0 0 0 0,1 0 0 0 0,0 0 0 0 0,-1-1 0 0 0,1 1 0 0 0,0-1 0 0 0,-1 1 0 0 0,1-1 0 0 0,0 0 0 0 0,0 0-1 0 0,0 0 1 0 0,-1 0 43 0 0,-3-5-508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5.671"/>
    </inkml:context>
    <inkml:brush xml:id="br0">
      <inkml:brushProperty name="width" value="0.1" units="cm"/>
      <inkml:brushProperty name="height" value="0.1" units="cm"/>
      <inkml:brushProperty name="color" value="#D76761"/>
    </inkml:brush>
  </inkml:definitions>
  <inkml:trace contextRef="#ctx0" brushRef="#br0">0 0 1840 0 0,'4'6'160'0'0,"-2"1"255"0"0,3 10 7260 0 0,-3-12-6814 0 0,0 0 0 0 0,-1-1 0 0 0,0 1 1 0 0,0 0-1 0 0,0-1 0 0 0,-1 1 0 0 0,0 2-861 0 0,1 8 778 0 0,0-10-687 0 0,-1-1 1 0 0,0 1 0 0 0,0-1-1 0 0,-1 5-91 0 0,0 0 405 0 0,0 0-1 0 0,1 1 0 0 0,1 7-404 0 0,-1 1 563 0 0,0-17-378 0 0,0-1-63 0 0,0 0-262 0 0,0 0-110 0 0,0 0-816 0 0,0 0-3325 0 0,0 0-1419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6.019"/>
    </inkml:context>
    <inkml:brush xml:id="br0">
      <inkml:brushProperty name="width" value="0.1" units="cm"/>
      <inkml:brushProperty name="height" value="0.1" units="cm"/>
      <inkml:brushProperty name="color" value="#D76761"/>
    </inkml:brush>
  </inkml:definitions>
  <inkml:trace contextRef="#ctx0" brushRef="#br0">1 1 7832 0 0,'0'0'344'0'0,"0"0"72"0"0,0 0-328 0 0,0 0-88 0 0,0 0 0 0 0,0 0 0 0 0,0 0 1512 0 0,7 6 288 0 0,-1-4 56 0 0,1 2 16 0 0,-5 2-1113 0 0,5-4-223 0 0,-7-2-48 0 0,3 6-8 0 0,4 0-480 0 0,-4-1-184 0 0,0 1 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6.401"/>
    </inkml:context>
    <inkml:brush xml:id="br0">
      <inkml:brushProperty name="width" value="0.1" units="cm"/>
      <inkml:brushProperty name="height" value="0.1" units="cm"/>
      <inkml:brushProperty name="color" value="#D76761"/>
    </inkml:brush>
  </inkml:definitions>
  <inkml:trace contextRef="#ctx0" brushRef="#br0">1 0 12896 0 0,'5'8'482'0'0,"1"-1"1"0"0,0 1 0 0 0,0-1 0 0 0,7 5-483 0 0,3 4 1005 0 0,-5-4-303 0 0,-6-8-464 0 0,0 2 0 0 0,0-1-1 0 0,0 1 1 0 0,-1-1 0 0 0,1 1 0 0 0,-1 0 0 0 0,-1 1 0 0 0,1-1-1 0 0,-1 1 1 0 0,0 0 0 0 0,0 3-238 0 0,-1-1 36 0 0,0 0-1 0 0,0 1 0 0 0,-1-1 1 0 0,-1 1-1 0 0,0 0-35 0 0,0-10 0 0 0,0-1 0 0 0,1 1 0 0 0,-1 0 0 0 0,0 0 0 0 0,0 0 0 0 0,0 0 0 0 0,0 0 0 0 0,0 0 0 0 0,0 0 0 0 0,0 0 0 0 0,0 0 0 0 0,0 0 0 0 0,0 0 0 0 0,0-1 0 0 0,0 1 0 0 0,0 0 0 0 0,0 0 0 0 0,0 0 0 0 0,1 0 0 0 0,-1 0 0 0 0,0 0 0 0 0,0 0 0 0 0,0 0 0 0 0,0 0 0 0 0,0 0 0 0 0,0 0 0 0 0,0 0 0 0 0,0 0 0 0 0,0 0 0 0 0,1 0 0 0 0,-1 0 0 0 0,0 0 0 0 0,0 0 0 0 0,0 0 0 0 0,0 0 0 0 0,0 0 0 0 0,0 0 0 0 0,0 0 0 0 0,0 0 0 0 0,0 0 0 0 0,0 0 0 0 0,1 0 0 0 0,-1 0 0 0 0,0 0 0 0 0,0 1 0 0 0,0-1 0 0 0,0 0 0 0 0,0 0 0 0 0,0 0 0 0 0,0 0 0 0 0,0 0 0 0 0,0 0 0 0 0,0 0 0 0 0,0 0 0 0 0,0 0 0 0 0,0 0 0 0 0,0 0 0 0 0,0 1 0 0 0,0-1 0 0 0,0 0 0 0 0,1 0 0 0 0,-1 0 0 0 0,4-7 0 0 0,0-5 0 0 0,-4 10 0 0 0,1-1 0 0 0,-1 1 0 0 0,1 0 0 0 0,0 0 0 0 0,0 0 0 0 0,0 0 0 0 0,1-2 0 0 0,0 0 0 0 0,1-1 0 0 0,-1 1 0 0 0,0-1 0 0 0,0 0 0 0 0,-1 0 0 0 0,1 0 0 0 0,-1 0 0 0 0,0-2 0 0 0,2-1 0 0 0,0 0 0 0 0,0 1 0 0 0,0 0 0 0 0,1-1 0 0 0,0 1 0 0 0,1 1 0 0 0,0-1 0 0 0,0 1 0 0 0,4-5 0 0 0,-6 8 5 0 0,0 0 0 0 0,0 0 0 0 0,0 0 0 0 0,1 1 0 0 0,-1-1 0 0 0,1 1 0 0 0,0 0 0 0 0,-1 0 0 0 0,1 0 0 0 0,0 0 0 0 0,0 1 0 0 0,2-1-5 0 0,-4 1 51 0 0,0 1-1 0 0,0 0 0 0 0,-1-1 1 0 0,1 1-1 0 0,0 0 0 0 0,0 0 0 0 0,0 0 1 0 0,0 0-1 0 0,0 0 0 0 0,0 0 1 0 0,0 1-1 0 0,0-1 0 0 0,0 1 0 0 0,-1-1 1 0 0,1 1-1 0 0,0 0 0 0 0,0 0 1 0 0,0-1-1 0 0,-1 1 0 0 0,1 0 1 0 0,-1 1-1 0 0,1-1 0 0 0,-1 0 0 0 0,1 0 1 0 0,0 2-51 0 0,1 1 97 0 0,0 0-1 0 0,0 1 1 0 0,-1 0 0 0 0,0-1 0 0 0,0 1 0 0 0,0 0 0 0 0,0 0-1 0 0,-1 0-96 0 0,6 13 188 0 0,-5-11-198 0 0,0 1 1 0 0,-1 0-1 0 0,1-1 0 0 0,-2 1 0 0 0,1 0 0 0 0,-1 7 10 0 0,2 19-29 0 0,-1-29-452 0 0,0 0-1 0 0,0 0 1 0 0,0 0-1 0 0,0 1 1 0 0,1-1-1 0 0,0-1 1 0 0,1 2 481 0 0,-2-4-1446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6.765"/>
    </inkml:context>
    <inkml:brush xml:id="br0">
      <inkml:brushProperty name="width" value="0.1" units="cm"/>
      <inkml:brushProperty name="height" value="0.1" units="cm"/>
      <inkml:brushProperty name="color" value="#D76761"/>
    </inkml:brush>
  </inkml:definitions>
  <inkml:trace contextRef="#ctx0" brushRef="#br0">139 197 11256 0 0,'7'8'482'0'0,"-8"-3"42"0"0,0-4-499 0 0,0 0-1 0 0,-1 0 1 0 0,1 0 0 0 0,0-1 0 0 0,-1 1 0 0 0,1-1 0 0 0,0 1 0 0 0,-1-1-1 0 0,1 1 1 0 0,-2-1-25 0 0,1 0 39 0 0,1 1 0 0 0,-1-1-1 0 0,0 0 1 0 0,0 0 0 0 0,0-1 0 0 0,0 1-1 0 0,1 0 1 0 0,-1-1 0 0 0,0 1 0 0 0,0-1-1 0 0,1 1 1 0 0,-1-1 0 0 0,0 0-39 0 0,-20-12 663 0 0,13 7-251 0 0,4 2-274 0 0,-1 0 0 0 0,1 0 0 0 0,0 0 1 0 0,0-1-1 0 0,0 0 0 0 0,0 0 1 0 0,1 0-1 0 0,0 0 0 0 0,0-1 1 0 0,0-1-139 0 0,0-1 36 0 0,1 1 0 0 0,0 0 1 0 0,1-1-1 0 0,-1 0 1 0 0,2 1-1 0 0,-1-1 1 0 0,1 0-1 0 0,0-2-36 0 0,1 7-10 0 0,0 0 0 0 0,0 0 0 0 0,0 0 0 0 0,0-1 0 0 0,1 1 0 0 0,0 0 0 0 0,-1 0 0 0 0,1 0 0 0 0,0 0 0 0 0,0 0 0 0 0,1 1 0 0 0,-1-1 0 0 0,0 0 0 0 0,1 0 0 0 0,0 1 0 0 0,0-1 0 0 0,-1 1 0 0 0,2 0 0 0 0,-1-1 1 0 0,0 1-1 0 0,0 0 0 0 0,2-1 10 0 0,-1 2 71 0 0,1 0 0 0 0,-1 1 1 0 0,1-1-1 0 0,-1 0 0 0 0,1 1 1 0 0,0 0-1 0 0,-1 0 0 0 0,1 0 1 0 0,0 0-1 0 0,2 1-71 0 0,-3 0 13 0 0,0 0 1 0 0,0 0-1 0 0,0 0 1 0 0,0 0-1 0 0,-1 1 1 0 0,1-1-1 0 0,0 1 1 0 0,-1 0-1 0 0,1 0 1 0 0,-1 0-1 0 0,1 0 1 0 0,-1 0-14 0 0,3 3 17 0 0,-4-4 4 0 0,0 0 0 0 0,-1 0 1 0 0,1 0-1 0 0,-1 1 0 0 0,1-1 0 0 0,-1 0 1 0 0,0 0-1 0 0,1 1 0 0 0,-1-1 1 0 0,0 0-1 0 0,0 1 0 0 0,0-1 1 0 0,0 0-1 0 0,0 1 0 0 0,0-1 1 0 0,0 0-1 0 0,-1 1-21 0 0,1 2 121 0 0,0-1-156 0 0,0 1 0 0 0,-1-1-1 0 0,1 0 1 0 0,-1 0-1 0 0,1 1 1 0 0,-1-1-1 0 0,0 0 1 0 0,0 0 0 0 0,-1 0-1 0 0,1 0 1 0 0,-1 0-1 0 0,1 0 1 0 0,-1 0-1 0 0,0 0 1 0 0,0-1-1 0 0,-2 2 36 0 0,3-3-19 0 0,0 2-415 0 0,-1 0 1 0 0,0 0-1 0 0,1 0 0 0 0,-1 0 1 0 0,1 0-1 0 0,0 0 0 0 0,0 0 1 0 0,0 3 433 0 0,1-4-1280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7.138"/>
    </inkml:context>
    <inkml:brush xml:id="br0">
      <inkml:brushProperty name="width" value="0.1" units="cm"/>
      <inkml:brushProperty name="height" value="0.1" units="cm"/>
      <inkml:brushProperty name="color" value="#D76761"/>
    </inkml:brush>
  </inkml:definitions>
  <inkml:trace contextRef="#ctx0" brushRef="#br0">193 275 10136 0 0,'0'1'54'0'0,"-1"0"0"0"0,1 0 0 0 0,-1-1 0 0 0,1 1 0 0 0,-1-1 0 0 0,1 1 0 0 0,-1 0 0 0 0,1-1 0 0 0,-1 1 0 0 0,1-1 0 0 0,-1 1 0 0 0,0-1 0 0 0,1 1 0 0 0,-1-1-1 0 0,0 0 1 0 0,1 1 0 0 0,-1-1 0 0 0,0 0 0 0 0,0 0 0 0 0,1 1 0 0 0,-1-1 0 0 0,0 0 0 0 0,0 0 0 0 0,1 0 0 0 0,-1 0 0 0 0,0 0 0 0 0,0 0-54 0 0,-26 1 1736 0 0,21-1-1619 0 0,-1-1 1 0 0,1 0-1 0 0,0 0 0 0 0,0 0 1 0 0,0-1-1 0 0,0 0 1 0 0,0 0-1 0 0,0-1 0 0 0,1 0 1 0 0,-1 0-1 0 0,1 0 0 0 0,-1 0 1 0 0,1-1-1 0 0,0 0 1 0 0,1 0-1 0 0,-1 0 0 0 0,1-1 1 0 0,0 0-1 0 0,0 0 0 0 0,0 0 1 0 0,0 0-1 0 0,1 0 1 0 0,0-1-1 0 0,0 0 0 0 0,1 1 1 0 0,-1-1-1 0 0,1 0 0 0 0,0 0 1 0 0,1-1-118 0 0,-3-6 45 0 0,1-1 1 0 0,1 0-1 0 0,0 0 0 0 0,1 0-45 0 0,0 9 18 0 0,1 1-1 0 0,1 0 1 0 0,-1-1-1 0 0,1 1 0 0 0,-1-1 1 0 0,1 1-1 0 0,0-1 1 0 0,1 1-1 0 0,-1 0 0 0 0,1 0 1 0 0,0 0-1 0 0,0 0 1 0 0,0 0-1 0 0,0 0 0 0 0,1 0-17 0 0,1-1 34 0 0,-1 1-1 0 0,1 0 0 0 0,0 0 0 0 0,1 0 0 0 0,3-3-33 0 0,-7 6 7 0 0,0 0-1 0 0,0 1 1 0 0,1-1-1 0 0,-1 0 1 0 0,1 0-1 0 0,-1 1 0 0 0,1-1 1 0 0,-1 0-1 0 0,1 1 1 0 0,-1 0-1 0 0,1-1 1 0 0,-1 1-1 0 0,1 0 1 0 0,-1 0-1 0 0,1 0 1 0 0,0 0-1 0 0,-1 0 1 0 0,1 0-1 0 0,-1 0 1 0 0,1 0-1 0 0,-1 1 1 0 0,1-1-1 0 0,0 1-6 0 0,0-1 9 0 0,0 1 0 0 0,-1 0-1 0 0,1 0 1 0 0,0-1 0 0 0,-1 1 0 0 0,1 0 0 0 0,0 0-1 0 0,-1 1 1 0 0,1-1 0 0 0,-1 0 0 0 0,1 0-1 0 0,-1 1 1 0 0,0-1 0 0 0,0 1 0 0 0,0-1 0 0 0,0 1-1 0 0,0 0 1 0 0,0-1 0 0 0,0 1 0 0 0,0 0-1 0 0,0 0 1 0 0,-1 0 0 0 0,1 0 0 0 0,-1 0-9 0 0,1 4 5 0 0,-1 1 1 0 0,0-1-1 0 0,-1 0 1 0 0,1 0 0 0 0,-1 0-1 0 0,-1-1 1 0 0,1 1-1 0 0,-1 0 1 0 0,0 0-1 0 0,0-1 1 0 0,0 1-1 0 0,-1 0-5 0 0,-1 0-8 0 0,0 0 0 0 0,0 0 0 0 0,0 0 0 0 0,-1 1 8 0 0,-9 11-206 0 0,11-14 201 0 0,1-1 0 0 0,-1 0 0 0 0,0 0-1 0 0,0 0 1 0 0,-2 1 5 0 0,-4 4 147 0 0,8-7-344 0 0,-5 2-1491 0 0,5-3-4005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7.663"/>
    </inkml:context>
    <inkml:brush xml:id="br0">
      <inkml:brushProperty name="width" value="0.1" units="cm"/>
      <inkml:brushProperty name="height" value="0.1" units="cm"/>
      <inkml:brushProperty name="color" value="#D76761"/>
    </inkml:brush>
  </inkml:definitions>
  <inkml:trace contextRef="#ctx0" brushRef="#br0">0 253 10136 0 0,'0'0'464'0'0,"0"0"-10"0"0,0 0-187 0 0,3-7 1038 0 0,-1-2-731 0 0,-1-1 1 0 0,-1 0-1 0 0,1 0 0 0 0,-2 1 0 0 0,0-10-574 0 0,0 7 571 0 0,0-1 0 0 0,1 1 0 0 0,1-7-571 0 0,1 5 139 0 0,1 0 1 0 0,0 0-1 0 0,2-5-139 0 0,-4 15 84 0 0,1-1-1 0 0,0 1 1 0 0,0-1-1 0 0,0 1 0 0 0,0 0 1 0 0,1 0-1 0 0,0 0 1 0 0,0 0-1 0 0,0 0 1 0 0,0 0-1 0 0,3-1-83 0 0,-5 3 16 0 0,1 1-1 0 0,0 0 1 0 0,0 0 0 0 0,0 0-1 0 0,0 0 1 0 0,0 0 0 0 0,0 1-1 0 0,0-1 1 0 0,0 1-1 0 0,0-1 1 0 0,0 1 0 0 0,0 0-1 0 0,0-1 1 0 0,0 1 0 0 0,1 0-1 0 0,-1 1 1 0 0,0-1 0 0 0,0 0-1 0 0,0 0 1 0 0,0 1-16 0 0,4 1-338 0 0,-1-1-1 0 0,1 1 1 0 0,-1 0 0 0 0,0 1-1 0 0,0-1 1 0 0,4 4 338 0 0,-2-1-1645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37:20.574"/>
    </inkml:context>
    <inkml:brush xml:id="br0">
      <inkml:brushProperty name="width" value="0.05" units="cm"/>
      <inkml:brushProperty name="height" value="0.05" units="cm"/>
    </inkml:brush>
  </inkml:definitions>
  <inkml:trace contextRef="#ctx0" brushRef="#br0">1323 19 10104 0 0,'2'-2'-641'0'0,"11"-7"4512"0"0,-13 9-3790 0 0,0 0 1 0 0,0 0 0 0 0,0 0-1 0 0,0-1 1 0 0,0 1-1 0 0,1 0 1 0 0,-1 0 0 0 0,0 0-1 0 0,0 0 1 0 0,0 0 0 0 0,0-1-1 0 0,0 1 1 0 0,0 0-1 0 0,0 0 1 0 0,0 0 0 0 0,0 0-1 0 0,0-1 1 0 0,1 1 0 0 0,-1 0-1 0 0,0 0 1 0 0,0 0-1 0 0,0 0 1 0 0,0-1 0 0 0,0 1-1 0 0,0 0 1 0 0,0 0 0 0 0,0 0-1 0 0,0-1 1 0 0,-1 1-1 0 0,1 0 1 0 0,0 0 0 0 0,0 0-1 0 0,0 0 1 0 0,0-1 0 0 0,0 1-1 0 0,0 0 1 0 0,0 0-1 0 0,0 0 1 0 0,0 0 0 0 0,-1-1-1 0 0,1 1 1 0 0,0 0 0 0 0,0 0-1 0 0,0 0 1 0 0,0 0-1 0 0,0 0 1 0 0,-1 0 0 0 0,1 0-1 0 0,0 0 1 0 0,0-1 0 0 0,0 1-1 0 0,0 0-81 0 0,-3 1 108 0 0,1 0-1 0 0,0 0 1 0 0,0 1 0 0 0,0-1-1 0 0,0 0 1 0 0,0 1 0 0 0,1 0-1 0 0,-2 0-107 0 0,-6 12 357 0 0,1-1 0 0 0,0 1-1 0 0,1 1 1 0 0,0 0-1 0 0,2 0 1 0 0,-1 1-357 0 0,-1 3 340 0 0,-12 24 37 0 0,-1-2 0 0 0,-12 18-377 0 0,11-22 246 0 0,-18 38-580 0 0,19-35 478 0 0,-2 0 0 0 0,-17 22-144 0 0,-68 105 447 0 0,60-91-520 0 0,4 0 73 0 0,23-40 0 0 0,-1 0 0 0 0,-2-1 0 0 0,-36 49 46 0 0,16-22-20 0 0,-38 42-26 0 0,21-30 64 0 0,-39 64-64 0 0,56-79 0 0 0,-2-2 0 0 0,-17 13 0 0 0,33-40 0 0 0,-12 14 0 0 0,-73 102 11 0 0,96-125 44 0 0,13-16-55 0 0,0 0 0 0 0,1 1-1 0 0,0-1 1 0 0,0 1-1 0 0,1 0 1 0 0,-5 5 21 0 0,6-9-15 0 0,0 0 0 0 0,1 1 0 0 0,-1-1 1 0 0,1 0-1 0 0,0 1 0 0 0,-1-1 0 0 0,1 3-6 0 0,-3 6 0 0 0,-2 2 0 0 0,5-9 0 0 0,-11 14 0 0 0,6-6 3 0 0,4-8-5 0 0,1-1 0 0 0,-1 0 0 0 0,0 0 1 0 0,0-1-1 0 0,0 1 0 0 0,0 0 0 0 0,0 0 0 0 0,-2 1 2 0 0,3-4-160 0 0,1 0-428 0 0,0 0-166 0 0,0 0-28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8.185"/>
    </inkml:context>
    <inkml:brush xml:id="br0">
      <inkml:brushProperty name="width" value="0.1" units="cm"/>
      <inkml:brushProperty name="height" value="0.1" units="cm"/>
      <inkml:brushProperty name="color" value="#D76761"/>
    </inkml:brush>
  </inkml:definitions>
  <inkml:trace contextRef="#ctx0" brushRef="#br0">1 82 8288 0 0,'0'0'381'0'0,"0"0"-6"0"0,0 0-103 0 0,0 0 460 0 0,0 0 225 0 0,0 0 47 0 0,0 0-44 0 0,3-7 1015 0 0,-2 4-1773 0 0,0 1 0 0 0,1-1 0 0 0,-1 1 0 0 0,1 0 0 0 0,0-1 0 0 0,0 1 0 0 0,0 0 0 0 0,0 0 0 0 0,0 0 1 0 0,0 0-1 0 0,0 1 0 0 0,2-2-202 0 0,-3 2 1 0 0,1 0 1 0 0,-1 0 0 0 0,0 0-1 0 0,1 0 1 0 0,-1-1-1 0 0,0 1 1 0 0,0 0 0 0 0,0-1-1 0 0,0 1 1 0 0,0-2-2 0 0,0 2 0 0 0,1-1 0 0 0,-1 0-1 0 0,0 1 1 0 0,0-1 0 0 0,1 1 0 0 0,-1-1 0 0 0,0 1 0 0 0,1 0 0 0 0,0-1-1 0 0,0 0 1 0 0,2 0 157 0 0,1 0 0 0 0,-1 0 0 0 0,1 0 0 0 0,-1 1 0 0 0,1-1-1 0 0,-1 1 1 0 0,2 0-157 0 0,-4 1 63 0 0,1 0 0 0 0,-1-1 0 0 0,0 1-1 0 0,1 1 1 0 0,-1-1 0 0 0,0 0 0 0 0,1 1 0 0 0,-1-1 0 0 0,0 1-1 0 0,0-1 1 0 0,1 1 0 0 0,-1 0 0 0 0,0 0 0 0 0,0 0-1 0 0,1 1-62 0 0,1 1 0 0 0,-1 0 0 0 0,0 0 0 0 0,0 1 0 0 0,0-1 0 0 0,0 1 0 0 0,0 0 0 0 0,-1-1 0 0 0,0 1 0 0 0,0 0 0 0 0,0 1 0 0 0,0-1 0 0 0,0 0 0 0 0,-1 0 0 0 0,0 1 0 0 0,1 3 0 0 0,0 1 0 0 0,-1 1 0 0 0,1 0 0 0 0,-1 8 0 0 0,-2-5 0 0 0,0-1 0 0 0,-1 1 0 0 0,0-1 0 0 0,-4 12 0 0 0,-17 49 0 0 0,20-67 0 0 0,-8 32 3 0 0,5-20-52 0 0,0 1 1 0 0,-2 1 48 0 0,-11 31-486 0 0,9-19-1016 0 0,7-20 623 0 0,2-1-7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9:57:08.552"/>
    </inkml:context>
    <inkml:brush xml:id="br0">
      <inkml:brushProperty name="width" value="0.1" units="cm"/>
      <inkml:brushProperty name="height" value="0.1" units="cm"/>
      <inkml:brushProperty name="color" value="#D76761"/>
    </inkml:brush>
  </inkml:definitions>
  <inkml:trace contextRef="#ctx0" brushRef="#br0">1 1 12064 0 0,'6'27'2892'0'0,"-6"-26"-2023"0"0,0-1-60 0 0,0 0-289 0 0,0 0-127 0 0,0 0-29 0 0,0 0-42 0 0,0 0-165 0 0,0 0-77 0 0,0 0-15 0 0,0 0 19 0 0,0 0 83 0 0,0 0 32 0 0,0 0-875 0 0,0 0-3707 0 0,0 0-1591 0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1-30T17:19:25.356"/>
    </inkml:context>
    <inkml:brush xml:id="br0">
      <inkml:brushProperty name="width" value="0.05292" units="cm"/>
      <inkml:brushProperty name="height" value="0.05292" units="cm"/>
    </inkml:brush>
  </inkml:definitions>
  <inkml:trace contextRef="#ctx0" brushRef="#br0">13823 5718 345 0,'0'0'31'0,"0"0"-31"0,0 0 0 0,-8 12 0 15,-2-9 191-15,10-3 32 0,0 0 6 0,0 0 2 16,-7 10-123-16,7-10-24 0,0 0-4 0,-11 6-2 16,4-3-14-16,0-3-2 0,-3 6-1 0,10-6 0 15,-8-6-13-15,-2 6-2 0,3 0-1 0,-4 0 0 16,4 0 5-16,0-3 1 0,-3-3 0 0,3 6 0 16,-1-3-10-16,1-4-1 0,-3 7-1 0,-1-3 0 0,4-3 1 0,-3 6 0 15,-1-6 0-15,0 2 0 0,1 4-8 0,-1-6 0 16,1-3-1-16,-4 9 0 0,3-3-7 15,-3-4 0-15,0-2-1 0,0 9 0 16,0-3-3-16,-4-3-1 0,4 2 0 0,-4-2 0 0,4-3-5 0,-4 3-1 16,1-4 0-16,-1 1 0 0,1 6-4 0,-1-7-1 15,4-2 0-15,-4 2 0 0,0 1 10 0,-3-1 2 16,4-2 0-16,-1-4 0 0,0 7-20 0,1-7 0 16,-1 7 0-16,0-4-9 0,1-3 9 0,-1 1 0 15,1 2 0-15,2-2 8 0,-6-1 0 0,4 3 1 16,-5-2 0-16,1 5 0 0,0-9 3 0,0 4 0 15,-4 5 0-15,4-8 0 0,-4-1-12 0,4 0 8 0,-3 0-8 0,-1-3 8 16,7 3 0-16,1-6 0 0,-5 6 0 0,8-3 0 16,-3-3 0-16,-1 10 0 0,4-4 0 15,-4-6 0-15,4 6-8 16,-3 0 0-16,6 0 0 0,-3-6 8 0,0 0-8 16,0 6 0-16,3-3 9 0,-3-3-9 0,3 10 0 15,4-14 8-15,-7 4-8 0,7-3 0 0,-3 9 0 16,-1-15 8-16,0 9-8 0,4-4 0 0,0 4 16 0,0 7 0 15,0-11-1-15,4 14 0 0,-4-7-15 0,-1 3 0 16,5-3 0-16,-4 3 0 0,3 0 0 0,1-6 0 0,-1 6 0 16,1 1 0-16,-1-1 0 0,1-6 0 0,-1 0 0 0,1 3 0 15,3 3 0-15,-4-6 0 0,4 0 0 0,0 6 0 16,0-6 0-16,0 6-10 0,0 0 2 0,0-6 0 0,0 0 8 16,0 6 0-16,-3 0 0 0,3 7-8 0,0-4 8 15,0 0 0-15,0-2 8 0,0 8-8 0,3-5 8 0,-3-4-8 16,0 9 8-16,0-2-8 0,0-4 0 0,4 0 9 15,-4 7-9-15,0-4 0 0,3 1 8 16,-3-1-8-16,4 4 0 16,-4-7 0-16,0 7 8 0,0 0-8 0,0-1 0 15,0-6 0-15,0 4 0 0,0-4 0 0,0 7 0 0,0-7 0 0,0 7 12 0,0-1-4 16,0-2 0-16,0-1-8 0,0 10 0 0,0-13 0 16,0 16 0-16,0-12-9 0,0 2 9 0,0 4 0 15,0 6 0-15,0 0 8 0,0-6-8 0,0 6 0 16,0 0 0-16,0 0 0 0,0 0 0 0,0 0-18 15,0 0 3-15,0 0 1 16,0 0-176-16,0 0-35 0</inkml:trace>
  <inkml:trace contextRef="#ctx0" brushRef="#br0" timeOffset="2777.7">12256 3830 403 0,'0'12'36'0,"-3"-5"-36"0,-1 2 0 0,1-6 0 16,3 10 204-16,0-13 35 0,0 0 6 0,0 0 2 16,0 0-108-16,0 0-22 0,0 0-4 0,-4 9-1 15,4-9-16-15,0 0-3 0,0 0-1 0,-3 10 0 0,3-10-6 0,0 0-2 16,0 0 0-16,3 3 0 0,-3-3-20 0,0 0-5 15,0 0-1-15,0 0 0 0,0 0-32 0,0 0-6 16,0 0-2-16,0 0 0 0,0 0 11 0,0 0 3 16,0 0 0-16,0 0 0 0,7 0-32 0,-3 0 0 15,3-10 0-15,0 1 0 0,3 6 0 0,-3-13 0 16,0 0 0-16,4-2 0 0,-4 2 0 0,4 3 0 16,-1-5 0-16,1-1 0 0,-1 3 8 0,1-9-8 15,0 6 0-15,-1 0 9 0,-3 1-9 0,4-1 8 16,-4 3-8-16,3 0 8 0,-2-2-8 0,-1 8 8 15,0-6-8-15,0 7 8 0,3-3-8 0,-3 2 8 16,0 1-8-16,0-4 8 0,4 4-8 0,-7-1 12 16,3 1-12-16,-4 0 12 0,4-1-12 0,0 4 12 15,-3-4-12-15,-1 1 12 0,4 6-4 0,-3-3-8 16,-1 2 12-16,1-2-4 0,-4 6 4 0,0 0 0 16,3-9 0-16,-3 9 0 0,0 0 2 0,0 0 1 0,0 0 0 15,0 0 0-15,0 0 1 0,0 0 0 16,0 0 0-16,0 0 0 0,0 0 0 0,0 0 0 0,0 0 0 0,0 0 0 15,0 0-8-15,0 0 0 0,0 0-8 0,0 0 12 16,4 9-12-16,-4-9 9 0,0 0-9 0,0 10 8 16,0-10-8-16,0 9 0 0,0 0 9 0,0 1-9 15,0-4 0-15,4 4 0 0,-4-1 0 16,0 0 8-16,0-2 9 0,3 2 3 0,1 0 0 0,-1 1 0 16,1 6-31-16,3-4-5 0,-4-3-2 0,1 7 0 0,3 3 18 0,-4-3 0 15,4-4 0-15,-3 10 0 16,6-9 0-16,-2 5 0 0,-1-2 0 0,0 3 0 0,0-3 0 15,0-4 0-15,0 4 0 0,-4 3 0 0,8-4 0 16,-8-2 0-16,5 3 0 0,-1 2 0 0,0-8 0 0,-4-1 0 16,4 4 0-16,-3-4 0 0,-1 1 0 0,1 2 0 15,-1-2 0-15,1-4 0 0,-1-3 0 0,1 3 0 16,-1 4 0-16,1-1 0 0,-4-9 0 0,0 0 0 16,0 0 0-16,0 9 0 0,3-2 0 0,-3-7 0 15,4 9 0-15,-4-9 0 0,0 0 0 0,0 0 0 16,4 0 0-16,-4 0 0 0,0 0 0 0,0 0 0 15,0 0 0-15,0 0 0 0,0 0 0 0,0 0 0 0,0 0 0 16,0 0 0-16,3 3 0 0,-3-3 0 16,0 0 0-16,0 0 0 0,0 0 0 0,0 0 0 15,0 0 0-15,0 0 0 0,0-3 0 0,4 3 0 16,-8-9 0-16,1 2 0 0,3 7 0 0,-4-9 0 16,0 0 0-16,1-1 0 0,-1 1 0 0,1-1 0 0,-4 1 0 0,0-7 0 15,0 7 0-15,3-7 0 16,-3 4 0-16,-3-4 0 0,3-3 0 0,-1 10 0 0,1-7 0 0,0 7 0 15,0-1 0-15,0-2 0 0,0-4 0 0,0 7 0 16,4 2 0-16,-4-5 0 0,3 2 0 0,0-2 0 16,1 2 0-16,-4 1 0 0,0 0 0 0,3-1 0 15,1 7 0-15,-1-3 0 0,1 3 0 0,-1-10 0 16,1 10 0-16,-1-6 0 0,1 2 0 0,3-2 0 16,-4 6 0-16,4-3 0 0,-3-4 0 0,3 4 0 15,-4 3 0-15,4 3 0 0,0-7 0 0,0 7 0 0,0-9 0 0,0 9 0 16,-3-3 0-16,3 3 0 0,0 0 0 0,0 0 0 15,0 0 0-15,0 0 0 0,0 0 0 0,0 0 0 16,0-6 0-16,0 6 0 0,0 0 0 0,0 0 0 16,0 0 0-16,0 0 0 0,0 0 0 0,0 0 0 15,0 0 0-15,0 0 0 0,0 0 0 0,0 0 0 16,0 0 0-16,3-10 0 0,-3 10 0 0,0 0 0 16,0 0 0-16,0 0 0 0,0 0 0 0,0 0 0 15,0 0 0-15,0 0 0 0,0 0 0 0,0 0 0 16,0 0 0-16,0 0 0 0,0 0 0 0,0 0 0 15,0 0 0-15,0 0 0 0,-3 0 0 0,3 0 0 16,0 0 0-16,0 0 0 0,0 0 0 0,0 0 0 16,0 0 0-16,0 0 0 0,-4-3 0 0,4 3 0 15,0 0 0-15,-7 3 0 0,0-3 0 0,7 0 0 16,-7 0 0-16,3 7 0 0,4-7 0 0,-10 3 0 0,3 3 0 16,3-3 0-16,-3 3 0 0,0-3 0 0,3 7 0 0,-3-10 0 15,0 6 0-15,0 4 0 0,0-1 0 0,-3 0 0 16,6-9 0-16,-6 10 0 0,3-4 0 0,-1 3 0 15,-2 1 8-15,-1-4-8 0,1 4 0 0,3-7 0 16,-4 6 8-16,4 0-8 0,-4 1 0 0,4-4 9 16,-3 4-9-16,3-1 12 0,-4 0-12 0,4 1 12 15,0-4-12-15,-4 10 8 0,4-13-8 16,0 13 8-16,0-7-8 0,4 0 0 0,-4 1 0 16,3-1 8-16,-3 1-8 0,0-1 0 0,4 0 0 0,-1-2 0 0,0 2 0 15,4-9 0-15,0 0 0 0,-3 10 0 16,-1-1 0-16,-3 0 0 0,7-9 0 0,-3 7 0 15,-1 2 0-15,-3-6 0 0,7-3 0 0,0 0 0 0,0 0 0 16,-3 10 0-16,3-10 0 0,-7 9 0 0,7-9 0 0,0 0 0 16,-7 6 0-16,7-6 0 0,0 0 0 0,0 0 0 15,0 0 0-15,0 0 0 0,0 0 0 0,0 0 0 16,0 0 0-16,-4 10 0 0,4-10 0 16,0 0 0-16,0 0 0 0,0 0 0 0,0 0 0 0,0 0 0 15,0 0 0-15,0 0 0 0,0 0 0 0,0 0 0 16,0 0 0-16,0 0 0 0,7 0 0 15,-3 6 0-15,-1-12 12 0,1 6-4 0,-1-4-8 0,4-2-11 16,0 0 3-16,-3 6 0 0,-1-3 8 0,-3-3 0 16,4-4 0-16,3 1 0 0,0-1 0 0,-3 1 0 15,3 6 0-15,0-13 0 0,0 7 0 0,0 2 0 16,-4-5 0-16,4-4 0 0,0 7 0 0,1-7 0 16,2 4 0-16,1-4 0 0,-4 6 0 0,0-5 0 15,3-4 0-15,-3 6 0 0,4-2 0 0,-4-1 0 0,0 4 0 16,0-4-8-16,4 0 8 0,-8 4 0 0,8 5 0 0,-4-11 0 15,0 8 0-15,0 4 0 0,-3-4 0 16,3 7 0-16,-4-3 0 0,1-3 0 0,3 6 0 16,-4-4 0-16,1 4 0 0,-1-3 0 0,1 3 0 15,-1-4 0-15,4 1 0 0,-3 3 0 0,-1-3 0 16,1 3 0-16,0-4 0 0,-1-2 0 0,1 0 0 16,-1 5 0-16,1-2 0 0,3 0 0 0,-4-4 0 15,-3 10 0-15,7-9 0 0,-7 9 0 0,4 0 0 0,-4 0 0 16,0 0 0-16,0 0 0 0,0 0 0 0,0 0 0 15,3-3 0-15,-3 3 0 0,0 0 0 0,0 0 8 16,0 0-8-16,0 0 0 0,0 0 0 0,0 0 0 16,0 0 0-16,0 0 0 0,0 0 0 0,0 0 8 0,0 0-8 0,0 0 0 15,0 0 0-15,0 0 0 16,0 0 0-16,4 3 0 0,3 3 0 0,-7-6 0 0,0 10 0 16,0-7 0-16,0 9 0 0,0-8 0 0,3 5 0 15,-3 0 0-15,0 1 0 0,0-4 0 0,4 10 0 16,-4-13 0-16,0 6 0 0,4 1 8 0,-1-1-8 0,-3 0 0 15,4 7 0-15,-1-6 0 0,1-1 0 0,-4 0 0 16,0 7 0-16,3 0 0 0,1-13 0 0,-1 13 0 16,1-7 0-16,-1 3 0 0,1-2 0 0,-1 6 0 15,4-7 0-15,0 0 0 0,-3 7 0 0,3-7 0 16,-3 1 0-16,3 6 0 0,0-7 0 0,-4 4 0 16,1-4 0-16,-1-3 0 0,1 4 0 0,-1-1 0 15,4 0 0-15,-3 1 0 0,3-4 0 0,-4 4 0 16,1-4 0-16,0-3 0 0,-1 6 0 0,1-2 0 15,-1 2 0-15,1-6 0 0,-1 3 0 0,4-2 0 0,-3 2 0 16,-4-3-8-16,0-3 8 0,7 6 0 0,-4 0 0 16,1-2-8-16,3 5 8 0,-7-9 0 0,3 9 0 0,1-9-8 15,-1 7 8-15,1-4 0 0,-4-3 0 0,0 0 0 16,7 6 0-16,-7-6-8 0,0 0 8 0,0 0 0 16,0 0 0-16,0 0 0 0,0 0 0 0,0 0 8 15,0 0-8-15,0 0 0 0,0 0-11 0,0 0 11 16,0 0 0-16,0 0 0 0,0 0-8 0,0 0 8 15,0 0 0-15,0 0 0 0,0 0 0 0,0 0 0 16,-3-9 0-16,-5 2 0 0,1 7 0 0,4-9 0 16,-4 0 0-16,0-1-9 0,0 4 9 0,0-3 0 15,0-4 0-15,0 4 0 0,0-7 0 0,-1 0-8 16,1 4 8-16,0-4 0 0,-3-3 0 0,3 10 0 16,0-7 0-16,0 4 0 0,0-4 0 15,-4-3 0-15,4 3 0 0,0 7 0 0,0-4 0 16,0 1 0-16,-4-7 0 0,4 10 0 0,4-1 0 15,-4 1 0-15,3-1 0 0,-3 1 0 0,0-7 0 0,3 7-8 16,1 6 8-16,-1-7-10 0,-3 4 10 0,4 0-10 0,-1-4 10 16,1 1-13-16,-1 6 5 0,4-3 8 0,-3-4-12 0,3 10 12 15,0-3-10-15,-4-3 10 0,4 3-10 0,-3-4 10 16,3-2-10-16,-4 9 10 0,4 0-12 0,0-6 12 16,0-4-13-16,0 10 5 0,0 0-5 0,-7 0-1 15,7 0 0-15,0 0 0 0,0 0-8 0,0 0-2 16,0 0 0-16,0 0 0 15,0 0-12-15,0 0-2 0,0 0-1 0,0 0 0 16,0 0-28-16,0 0-5 0,0 0-2 0,0 0 0 16,0 0-89-16,0 0-17 0,0 0-4 0,0 0-734 0</inkml:trace>
  <inkml:trace contextRef="#ctx0" brushRef="#br0" timeOffset="7223.6">13763 5705 172 0,'0'0'16'0,"0"0"-16"0,0 0 0 0,0 0 0 16,0 0 164-16,0 0 31 0,0 0 5 0,0 0 2 15,0 0-108-15,0 0-22 0,0 0-4 0,0 0 0 16,0 0-5-16,0 0-1 0,0 0 0 0,0 0 0 15,0 0 2-15,0 0 1 0,0 0 0 0,0 0 0 16,0 0 4-16,0 0 1 0,0 0 0 0,0 0 0 16,0 0-1-16,0 0 0 0,0 0 0 0,0 0 0 15,-4-6-18-15,4 6-4 0,-7-3-1 0,7 3 0 16,0 0-11-16,0 0-3 0,-11 0 0 0,4 0 0 16,7 0-7-16,-7-7-1 0,0 14-1 0,7-7 0 15,0 0-5-15,-3 0-1 0,3 0 0 0,-11 0 0 0,4-7-1 0,7 7 0 16,0 0 0-16,-7 0 0 0,-4 0 1 0,11 0 0 15,0 0 0-15,0 0 0 0,-7 0-3 0,0 0-1 16,4 0 0-16,3 0 0 0,0 0-5 0,-7 0 0 16,0-3-8-16,7 3 12 0,0 0-12 0,-4-6 8 15,-6 6-8-15,6 0 0 0,4 0 10 0,-7-3-10 16,3-3 10-16,-3 2-10 0,7 4 10 16,-3-6-10-16,-4 0 10 0,3 3-10 0,-3 3 13 0,0-6-3 15,4 6-1-15,-4-4 0 0,3 4 2 0,1-6 0 16,-5 6 0-16,5-3 0 0,-1-3-3 0,-3 3-8 15,0-4 12-15,0 7-4 0,4 0-8 0,-4-3 8 16,0-3-8-16,3 6 8 0,1-6-8 0,-8 2 0 16,4 4 0-16,3-6 8 0,-6 6 9 0,6-3 2 0,-3-3 0 15,-3 6 0-15,6-10-19 0,-6 10 0 16,2-3 0-16,1-3 0 0,0 3 0 0,0-3 0 16,-3 6 0-16,3-4 0 0,0-2 0 0,-4 6 0 0,4-6 0 15,-4 3 0-15,4 3 9 0,0-7-1 0,-3 7-8 0,3-3 12 16,0-3-12-16,0 3 0 0,-1-3 0 15,1 3 0-15,0-4 0 0,-3 7 0 0,3-9 0 0,-4 9 0 16,4-10 0-16,0 10 0 0,0-6 0 0,0 3 0 16,-4-3 0-16,11 6 0 0,-3 0 0 0,-4-10 0 15,-4 10 0-15,11 0 0 0,0 0 0 0,0 0 0 16,-7-9 0-16,0 0 0 0,7 9 0 0,-11-7 0 16,8 4 0-16,3 3 0 0,-7-6 0 0,0 3 0 0,0-4 0 15,3-2 0-15,-3 6 0 0,4-3 0 16,3 6 0-16,-7-10 0 0,0 7 0 0,0-3 0 0,3 0 0 15,-3 2 0-15,0-2 0 0,0 3 0 0,0-3 0 0,-4 6 0 16,4-10 0-16,0 10 0 0,0-9 0 0,3 9 0 16,-6-3 0-16,3-3 0 0,3-1 0 0,-3 4 0 15,0 3 0-15,0-6 0 0,0 3 0 0,4-4 0 16,-5 7 0-16,1-9 0 0,4 6 0 0,-4-3 0 16,0-4 0-16,0 10 0 0,3-9 0 0,-3 3 0 15,0 2 0-15,0-2 0 0,0 3 0 0,3-3 0 16,-3 6 0-16,0-10 0 0,4 1 0 0,-4 9 11 15,0-10-11-15,0 10 10 0,3-6-10 0,-6 3 0 16,2-3 0-16,5 3 0 0,-1-4 0 0,-3 7 0 0,4-3 0 16,-4-3 0-16,3 3 0 0,-3-3 0 0,4 2 0 0,-4-2 0 15,0-3 0-15,3 3 0 0,-3-4 0 0,3 7 0 16,1-3 0-16,-1-4 0 0,-3 1 0 0,4 6 0 16,-1-4 0-16,-3-2 0 0,4 0 0 0,-4 2 0 15,0 4 0-15,3-3 0 0,1-3 0 0,-1 5 0 16,0-2 0-16,1-3 0 0,-1 2 0 15,4 7 0-15,-3-3 8 0,-4-3-8 0,3-3 0 0,1-1 8 16,-1 7-8-16,-3-3 0 0,4-4 0 0,-4 1 0 16,3 3 0-16,1-4 0 0,-1 7 0 0,-3-3 0 15,3-3 0-15,1-1 0 0,-4 7 0 0,3-3 0 16,1-4 0-16,-1 1 0 0,4 3 0 0,-3-4 0 16,-1 1 0-16,1-1 0 0,-1 1 0 0,4 3 0 15,-3-4 0-15,-1 1 0 0,1 0 0 0,-1-1 0 0,1 1 0 0,-1-1 0 16,0 4 0-16,1-3 0 0,-1-4 0 0,1 4 0 15,-1-4 0-15,1 4 0 0,-1-1 0 0,4 1 8 16,-3-1-8-16,-1 1 0 0,-3 0 0 0,4 2 0 16,-1 4 8-16,1-3-8 0,3-3 0 0,-4 9 0 15,1-10 0-15,-1 1 0 0,4-1 0 0,-3 4 0 16,-1 3 8-16,4-6-8 0,0 2 0 0,-4-2 0 16,1-1 0-16,3 1 0 0,-4 0 0 0,4-1 0 15,-3 4 0-15,3-3 0 0,-4-1 0 0,4 1 0 16,-3-1 0-16,3 1 0 0,0-7 0 0,-4 7 0 15,1-1 0-15,3 1 0 0,-4 6 0 0,4-13 0 16,-3 10 0-16,-1-3 0 0,4-1 0 0,-3 1 0 16,3-1 0-16,-4 1 0 0,4 0 0 0,-3-7 0 0,-1 6 8 15,4 1-8-15,-3-7 0 0,3 13 0 0,-4-12 0 16,0 5 0-16,4 1 0 0,-3-1 0 0,-1 1 0 0,4-7 0 16,0 7 0-16,-3-1 0 0,-1 1 0 0,4 0 0 15,0-1 0-15,-3-6 0 0,3 7 8 0,-4 6-8 16,4-6 0-16,-3-4 0 0,3 4 0 0,-4 5 8 15,4-5-8-15,0 0 0 0,0 2 0 0,0-2 0 16,0 6 0-16,0-13 0 0,-3 10 0 0,3-4 0 16,0 1 0-16,0 0 0 0,-4-1 0 0,4 4 0 15,0-3 0-15,0-1 0 0,0 1 0 0,0 6 0 16,0-4 0-16,-3-2 0 0,3 6 0 0,0-10 0 16,0 10 0-16,0-3 0 0,0-4 0 0,0 1 0 15,0 0 0-15,0 5 0 0,0-8 0 0,0 9 0 0,0-7 0 16,3 1 0-16,-3 0 0 0,0-1 0 0,0 1 0 0,0-7 0 15,0 7 0-15,0-7 0 0,0-3 0 16,4 10 0-16,-4-1 0 0,0 1 0 0,0-7 0 0,0 7 0 16,0 6 0-16,3-13 0 0,-3 7 0 0,0 2 0 15,0-2 0-15,4 0 0 0,-4-1 0 0,0 10 0 16,0-6 0-16,0-4 0 0,0 10 0 0,3-3 0 16,-3-6 8-16,0 0-8 0,0 9 0 0,4-7 0 15,-4-2 0-15,0 9 0 0,0-3 0 0,0-10 0 16,0 13 0-16,3-3 0 0,-3-6 0 0,0 2 0 15,0 7 0-15,0-9 0 0,0 9 0 0,0-9 0 16,0 9 0-16,0-4 0 0,0-2 0 0,0 6 0 0,0 0 8 16,0 0-8-16,0-6 0 0,0 6 0 0,0-10 0 0,0 10 0 15,0 0 0-15,0 0 0 0,0-3 0 0,0 3 0 16,0-6 0-16,0 6 0 0,4-9 8 0,-4 9-8 16,0 0 0-16,0 0 0 0,0 0 0 0,0 0 0 15,0 0 0-15,0 0 0 0,0 0 0 0,0 0 0 16,0 0 0-16,0 0 0 0,0 0 0 0,0 0 8 15,0 0-8-15,0 0 0 0,0 0 9 0,0 0-9 16,0 0 0-16,0 0 0 0,0 0 0 0,0 0 8 16,0 0-8-16,0 0 0 0,0 0 0 0,0 0 0 15,0 0 0-15,0 0 0 0,0 0 0 0,0 0 0 16,0 0 0-16,0 0 0 0,0 0 0 0,0 0 8 16,0 0-8-16,0 0 0 0,0 0 0 0,3 6 0 15,-3-3 0-15,0-3 8 0,0 0-8 0,0 9 0 0,0 1 0 16,0 2 8-16,-3-2-8 0,3 2 0 0,0-5 0 15,-4 2 0-15,4 7 0 0,0-13 8 0,-3 6-8 0,3 1 0 16,0-1 0-16,0 0 0 0,0-2 0 0,0 2 0 16,-4 1 0-16,4-1 0 0,-3 0 0 0,3 7 0 15,-4-7 0-15,4 1 0 0,-3-1 0 0,3 1 0 16,0-1 0-16,0 1 8 0,-4 5-8 0,4-5 0 16,-3-1 0-16,3 7 0 0,0-7 0 0,-4 7 0 15,4-13 0-15,0 6 0 0,0 7 0 0,0-7 0 16,0 1 0-16,0-1 0 0,4 1 0 0,-4-1 0 15,-4 0 0-15,4 7 0 0,0-13 0 0,0 13 0 16,0-7 0-16,0 1 0 0,0-1 0 0,-3 1 0 16,3 5 0-16,0-5 0 0,0-1 0 0,0 0 0 15,0 7 0-15,0-6 0 0,0-1 0 0,0 0 0 16,0-2 0-16,0 5 0 0,0-2 0 0,3-4 0 16,-3 3 0-16,0-2 0 0,0 2 0 0,0 3 0 0,0-5 0 15,4 2 0-15,-4-6 0 0,0 10 0 0,3-4 0 16,-3-6 0-16,0 7 0 0,0-1 0 0,0-3 0 0,0 4 0 15,0-10 0-15,4 3 0 0,-4 10 0 0,3-10 0 16,-3-3 0-16,0 9 0 0,0 7 0 0,0-7 0 16,0 1 0-16,0-10 0 0,0 9 0 0,0 0 0 15,0-2 0-15,0-7 0 0,0 9 0 0,0 1 0 16,0 2 0-16,4-6 0 0,-4-6 0 0,0 10 0 16,3-1 0-16,-3-9 0 0,0 10 0 0,0 5 0 15,4-12 0-15,-4 10 0 0,3-10 0 0,-3 6-8 0,0-9 8 16,4 10 0-16,-1-1 0 0,-3 1 0 0,4-1 0 15,-4-3 0-15,3 4 0 0,1-1 0 16,0 1 0-16,-4 5 0 0,0-12 0 0,3 10 0 0,-3-4 0 0,4 1-8 16,-1-1 8-16,1-6 0 0,-1 7 0 15,1 5 0-15,-4-8 0 0,3 2-8 0,1-6 8 0,-1 7 0 16,-3 5 0-16,4-15 0 0,-1 10 0 0,1-1 0 16,-1-3 0-16,-3 4-8 0,0-7 8 0,4 6 0 15,-4 1 0-15,3-1 0 0,-3-9 0 0,4 6 0 16,0 13 0-16,-4-9 0 0,3-4 0 0,4 3 0 15,-7 1 0-15,4-1 0 0,-1 1 0 0,1-1 0 0,-1-3 0 0,1-3 0 16,3 7 0-16,-4-1 0 0,-3-9 0 0,4 6-8 16,-1 10 8-16,4-13 0 0,-3 7 0 0,-4-4 0 15,7 3 0-15,-7-9-8 0,4 10 8 0,-1-4 0 16,1-3 0-16,-4 7 0 0,7-1 0 0,-4-3-8 16,-3-6 8-16,0 3 0 0,4 7 0 0,-1-4 0 15,1-6 0-15,-1 9 0 0,1-2 0 0,-1-4 0 16,4 3 0-16,-3-3 0 0,-1 7 0 0,-3-4-8 15,4 3 8-15,3-9 0 0,-7 0 0 0,0 10 0 16,4-4 0-16,3-3 0 0,-4 7 0 0,4-4 0 16,-3-3 0-16,3 6 0 0,-4-9 0 0,1 7 0 15,-1 2 0-15,1-9 0 0,-4 0 0 0,3 9 0 16,1 1 0-16,-1-4 0 0,5-3 0 0,-5 7 0 16,1-10 0-16,-1 9 0 0,-3-9 0 0,0 0 0 15,0 0 0-15,0 10 0 0,0-10 0 0,4 6 0 16,-1 3 0-16,1-3 0 0,-4-6 0 0,3 4 0 0,4 2 0 0,-7-6 0 15,4 3 0-15,3 6 0 0,-7-9 0 0,3 7 0 16,4-4 0-16,1 3 0 0,-8-6 0 0,7 3 0 16,-4 3 0-16,4 4 0 0,-7-10 0 0,7 9 0 15,0 1 0-15,-3-10-8 0,-4 0 8 0,10 6 0 16,-6-3 0-16,3 3 0 0,0-6 0 0,0 4 0 16,0 2 0-16,-3 0 0 0,3-3 0 0,0 3 0 15,0-2 0-15,-4-4 0 0,8 6 0 0,-8-3 0 16,8-3 0-16,-4 6 0 0,-3-3 0 0,-4-3 0 15,10 0 0-15,-6 7 0 0,3-4 0 0,0 3 0 16,0-6 0-16,0 3 0 0,-4 4 0 0,5-1 0 0,-8-6 0 16,7 3 0-16,-4-3 0 0,4 9 0 15,0-9 0-15,0 10 0 0,0-10 0 0,0 0 0 16,0 0 0-16,1 9 0 0,-1-9 0 0,-4 6 0 0,4-6 0 16,0 0 0-16,0 4 0 0,0 2 0 0,-3-6 0 15,3 0 0-15,0 6 0 0,0-3 0 0,4 4 0 16,-4-4 0-16,0 3 0 0,-4-3 0 0,8 3 0 0,-8-6 0 15,4 3 0-15,0-3 0 0,-3 0 0 0,3 7-8 16,0-4 8-16,0 3 0 0,0-6 0 0,-3 10 0 16,3-10 0-16,0 6 0 0,0-3 0 0,-4-3 0 15,8 0 0-15,-4 9 0 0,-3-9 0 16,3 10 0-16,0-10 0 0,0 0 0 0,-4 6 0 0,4-3 0 16,0-3 0-16,0 6 0 0,-3-6 0 0,3 0 0 15,-3 4 0-15,3 2 0 0,-4-6 0 0,4 6 0 16,0-3 0-16,-7-3-10 0,7 0 10 0,0 7-10 0,0-7 10 0,1 0 0 15,-1 0 0-15,0 3 0 0,0-3 0 0,0 6 0 16,0-3 0-16,0 3 0 16,-4-3 0-16,-3-3 0 0,11 0 0 0,-4 7 0 0,-7-7 0 15,7 3 0-15,4 3 0 0,-4 0 0 0,-7-6 0 0,7 4 0 16,0-4 8-16,-7 0-8 0,10 6 0 0,-10-6 0 16,11 3 0-16,-4-3 0 0,-7 0 0 0,7 6 0 15,4-3 0-15,-11-3 0 0,3 0 0 0,-3 0 0 16,11 10 0-16,-4-10 0 0,0 0 0 0,-7 0 0 15,7 6 0-15,-7-6 0 0,7 3 0 0,0 3 0 16,0-2 0-16,0 2 0 0,0-6 0 0,-3 9 0 16,3-9 0-16,0 7 0 0,-4-4 0 0,4-3 0 0,-3 6 0 15,3-6 0-15,-3 3 0 0,3-3 0 16,-4 6 0-16,4-6 0 0,-3 0 0 0,3 0 0 16,-4 0 0-16,8 0 0 0,-4 0 0 0,-4 4 0 15,5-4 0-15,-5 0 0 0,4 6 0 0,0-6 0 0,-3 0 0 16,-1 3 0-16,8 3 0 0,-4-6 0 15,-4 0 0-15,1 6 0 0,3-6 0 0,0 4 0 0,0-4 0 16,0 0 0-16,-3 0 0 0,3 6 0 0,0-3 0 16,0-3 0-16,-4 0 0 0,1 0 0 0,-1 6 0 15,-3-6 0-15,7 0 0 0,-3 0 0 0,0 0 0 16,-4 0 0-16,0 0 0 0,0 0 0 0,0 0 0 0,0 0 0 16,0 0 0-16,0 0 0 0,0 0 0 0,0 0 0 15,0 0 0-15,3 3 0 0,1-3 0 0,-4 0 0 16,0 0 0-16,0 0 0 0,0 0 0 0,0 0 0 0,0 0 0 15,0 0 0-15,0 0 0 0,0 0 0 0,0 0 0 0,0 0 0 16,0 0 0-16,0 0 0 0,0 0 0 0,0 0 0 16,0 0 0-16,0 0 0 0,0 0 0 0,0 0 0 15,0 0 0-15,0 0 0 0,0 0 0 0,0 0 0 16,0 0 0-16,0 0 0 0,0 0 0 0,0 0 0 16,0 0 0-16,0 0 0 0,0 0 0 0,0 0 0 15,0 0 0-15,0 0 0 0,0 0 0 0,-11 0 0 16,11 0 0-16,-7 7 0 0,-4-7 0 15,1 3 0-15,10-3 0 0,0 0 0 0,-7 0 0 0,-4 0 0 16,11 0 0-16,0 0 0 0,0 0 0 0,-7-3 0 16,-4-4 0-16,11 7 0 0,0 0 0 0,-10 0 0 15,3-3 0-15,0-3 0 0,0 6 0 0,7 0 0 16,-7-3 0-16,-4-3 0 0,8 6 0 0,-8-4 0 16,4-2 0-16,0 6 0 0,0 0 0 0,7 0 0 15,-4-6 0-15,4 6 0 0,-10-3 0 0,3 3 0 0,7 0 0 16,0 0 0-16,0 0 0 0,0 0 0 0,0 0 0 0,0 0 0 15,0 0 0-15,0 0 0 0,0 0 0 0,0 0 0 16,0 0 0-16,0 0 0 0,0 0 0 0,0 0 0 16,0 0 0-16,0 0 0 0,0 0 0 0,0 0 0 15,0 0 0-15,7 3 0 0,-4 3 0 0,-3-6 0 16,7 6 0-16,4-2 0 0,-8 2 0 0,4-3 0 16,-7-3 0-16,11 0 0 0,0 6 0 0,-4-3 0 15,3-3 0-15,-3 0 0 0,0 7 0 0,0-7 0 16,0 0 0-16,-7 0 0 0,0 0 0 0,8-7 0 15,-5 7 0-15,-3 0 0 0,0 0 0 0,0 0 0 16,0 0 0-16,0 0-8 0,0 0 8 0,0 0-8 0,0 0 8 16,-11 0 0-16,1-9 8 0,-1 9-8 0,-3-9-11 15,0 9-6-15,4-10-2 0,-1 10 0 16,-3-6-86-16,3 3-18 16,-3-3-3-16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48.721"/>
    </inkml:context>
    <inkml:brush xml:id="br0">
      <inkml:brushProperty name="width" value="0.05" units="cm"/>
      <inkml:brushProperty name="height" value="0.05" units="cm"/>
    </inkml:brush>
  </inkml:definitions>
  <inkml:trace contextRef="#ctx0" brushRef="#br0">34 1 8288 0 0,'0'0'190'0'0,"0"0"28"0"0,0 0 7 0 0,0 0 111 0 0,0 0 443 0 0,0 0 189 0 0,0 0 37 0 0,-2 2-32 0 0,-3 7-589 0 0,1 0 0 0 0,-1 1 0 0 0,2-1 1 0 0,-1 1-1 0 0,1 0 0 0 0,1 0 0 0 0,0 0 0 0 0,0 0 0 0 0,1 1 0 0 0,0-1 0 0 0,1 0 0 0 0,0 6-384 0 0,2 20 752 0 0,2 0 0 0 0,8 36-752 0 0,42 185 1263 0 0,2-23-847 0 0,-36-150-2323 0 0,-12-63-4880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49.169"/>
    </inkml:context>
    <inkml:brush xml:id="br0">
      <inkml:brushProperty name="width" value="0.05" units="cm"/>
      <inkml:brushProperty name="height" value="0.05" units="cm"/>
    </inkml:brush>
  </inkml:definitions>
  <inkml:trace contextRef="#ctx0" brushRef="#br0">1066 1 11832 0 0,'0'0'540'0'0,"0"0"-6"0"0,0 0-216 0 0,-7 2 1214 0 0,-6 0-613 0 0,1-1 1 0 0,-1-1-1 0 0,0 0 1 0 0,-1-1-920 0 0,-37 1 1252 0 0,-5 7-458 0 0,1 2 1 0 0,-33 12-795 0 0,41-10 163 0 0,-7 4-95 0 0,0 1 1 0 0,-6 7-69 0 0,-104 45 1 0 0,153-63-4 0 0,-58 29-1028 0 0,-19 14 1031 0 0,-33 16-2093 0 0,81-43 807 0 0,5-1-37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49.973"/>
    </inkml:context>
    <inkml:brush xml:id="br0">
      <inkml:brushProperty name="width" value="0.05" units="cm"/>
      <inkml:brushProperty name="height" value="0.05" units="cm"/>
    </inkml:brush>
  </inkml:definitions>
  <inkml:trace contextRef="#ctx0" brushRef="#br0">1 1 8752 0 0,'0'0'673'0'0,"1"2"-437"0"0,1 1 68 0 0,-1 0-1 0 0,1 1 1 0 0,-1-1-1 0 0,1 1 1 0 0,-1 0-1 0 0,0-1 1 0 0,-1 1-1 0 0,1 0 1 0 0,-1 0-1 0 0,1-1 1 0 0,-1 1 0 0 0,0 0-1 0 0,-1 2-303 0 0,3 26 1558 0 0,4 9-476 0 0,-5-23-538 0 0,2-1 0 0 0,3 12-544 0 0,12 48 785 0 0,-11-41-97 0 0,2 0-1 0 0,9 21-687 0 0,2 0 892 0 0,13 60-892 0 0,-5 17 487 0 0,-19-58-464 0 0,-6-46-25 0 0,5 29 2 0 0,-7-51-16 0 0,6-24-144 0 0,-4 4 141 0 0,0 0-1 0 0,1 1 0 0 0,0 0 0 0 0,2-3 20 0 0,-1 3 7 0 0,-3 6-7 0 0,1 0 0 0 0,0 0 0 0 0,1 0 0 0 0,-1 0 0 0 0,1 0 0 0 0,0 1 0 0 0,2-3 0 0 0,-4 5 0 0 0,1 0 0 0 0,-1 0 0 0 0,0 0 0 0 0,1 0 0 0 0,-1 0 0 0 0,1 1 0 0 0,-1-1 0 0 0,1 1 0 0 0,0-1 0 0 0,0 1 0 0 0,0 0 0 0 0,0 0 0 0 0,0 1 0 0 0,0-1 0 0 0,2 0 0 0 0,-2 1 1 0 0,0 1 0 0 0,0-1-1 0 0,-1 1 1 0 0,1 0 0 0 0,0 0-1 0 0,0 0 1 0 0,-1 0 0 0 0,1 0-1 0 0,-1 0 1 0 0,1 1 0 0 0,-1-1-1 0 0,1 1 1 0 0,-1 0 0 0 0,0 0-1 0 0,0 0 1 0 0,1 0-1 0 0,3 6 29 0 0,0-1 1 0 0,-1 1-1 0 0,0 1 1 0 0,2 4-30 0 0,14 21 161 0 0,-4-5 92 0 0,-6-9-132 0 0,-8-15-98 0 0,0 0 0 0 0,0 0 0 0 0,-1 0 0 0 0,1 0 0 0 0,-1 0-1 0 0,-1 1 1 0 0,2 3-23 0 0,-2-7 0 0 0,-1 0-1 0 0,1-1 0 0 0,0 1 0 0 0,0-1 0 0 0,0 0 1 0 0,0 1-1 0 0,1-1 0 0 0,-1 0 0 0 0,0 1 1 0 0,0-1-1 0 0,1 0 0 0 0,-1 0 0 0 0,1 0 1 0 0,0 0 0 0 0,-2-1-2 0 0,2 1-68 0 0,9 3-1593 0 0,-3 0-5415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0.401"/>
    </inkml:context>
    <inkml:brush xml:id="br0">
      <inkml:brushProperty name="width" value="0.05" units="cm"/>
      <inkml:brushProperty name="height" value="0.05" units="cm"/>
    </inkml:brush>
  </inkml:definitions>
  <inkml:trace contextRef="#ctx0" brushRef="#br0">261 318 13184 0 0,'0'0'298'0'0,"-1"2"46"0"0,-2 1-292 0 0,1 0 0 0 0,-1 0 0 0 0,0 0-1 0 0,0-1 1 0 0,1 1 0 0 0,-2-1 0 0 0,1 1-1 0 0,0-1 1 0 0,0 0 0 0 0,-1-1 0 0 0,1 1-1 0 0,-1-1 1 0 0,1 1 0 0 0,-1-1 0 0 0,0 0-1 0 0,0 0 1 0 0,-2 0-52 0 0,-1 0 303 0 0,0 0 0 0 0,0-1 0 0 0,0 0-1 0 0,-1 0 1 0 0,1 0-303 0 0,4-1 58 0 0,0 1 0 0 0,0-1 0 0 0,0 0 0 0 0,0 0 0 0 0,1 0-1 0 0,-1-1 1 0 0,0 1 0 0 0,0-1 0 0 0,1 1 0 0 0,-1-1 0 0 0,1 0 0 0 0,0 0 0 0 0,-1 0-58 0 0,-3-5 53 0 0,0 1-1 0 0,0-1 1 0 0,0 0 0 0 0,1-1 0 0 0,0 1 0 0 0,1-1-1 0 0,-1 0 1 0 0,2 0 0 0 0,-1-1 0 0 0,1 1-1 0 0,0-1 1 0 0,-1-7-53 0 0,1-2 69 0 0,0 0-1 0 0,1 0 1 0 0,0 0-1 0 0,2 0 1 0 0,1-17-69 0 0,1 25 31 0 0,-1 1 0 0 0,1 0 0 0 0,1-1 0 0 0,0 1 0 0 0,0 0 1 0 0,1 0-1 0 0,4-7-31 0 0,-6 12 6 0 0,-1 3 1 0 0,0-1 1 0 0,0 1 0 0 0,0-1 0 0 0,0 1-1 0 0,0 0 1 0 0,0-1 0 0 0,0 1-1 0 0,1 0 1 0 0,-1 0 0 0 0,1 0 0 0 0,-1 0-1 0 0,0 0 1 0 0,1 0 0 0 0,0 0-1 0 0,-1 0 1 0 0,1 1 0 0 0,0-1-1 0 0,0 1-7 0 0,-1-1 64 0 0,-1 1 0 0 0,11 4 80 0 0,-10-3-130 0 0,0-1 0 0 0,-1 1-1 0 0,1 0 1 0 0,0 0-1 0 0,0 0 1 0 0,-1 0 0 0 0,1 0-1 0 0,0 0 1 0 0,-1 0-1 0 0,1 0 1 0 0,-1 0 0 0 0,1 0-1 0 0,-1 0 1 0 0,0 0-1 0 0,0 1 1 0 0,1-1 0 0 0,-1 0-1 0 0,0 0 1 0 0,0 0-1 0 0,0 0 1 0 0,0 1 0 0 0,0-1-1 0 0,0 0 1 0 0,-1 0-1 0 0,1 1-13 0 0,-1 3 51 0 0,0 0-1 0 0,0 0 1 0 0,0 0-1 0 0,0-1 0 0 0,-2 3-50 0 0,-3 5 58 0 0,0 0 0 0 0,-1-1 0 0 0,-4 6-58 0 0,-8 12 10 0 0,15-23-88 0 0,0 0-1 0 0,0-1 0 0 0,-1 1 1 0 0,1-1-1 0 0,-1 0 0 0 0,-2 1 79 0 0,-11 7-5070 0 0,3-5-867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1.482"/>
    </inkml:context>
    <inkml:brush xml:id="br0">
      <inkml:brushProperty name="width" value="0.05" units="cm"/>
      <inkml:brushProperty name="height" value="0.05" units="cm"/>
    </inkml:brush>
  </inkml:definitions>
  <inkml:trace contextRef="#ctx0" brushRef="#br0">182 64 3224 0 0,'1'2'136'0'0,"1"0"0"0"0,-1 0 0 0 0,0 0 0 0 0,1 1 0 0 0,-1-1 0 0 0,0 0 0 0 0,-1 1 0 0 0,1-1 0 0 0,0 1 0 0 0,-1-1 1 0 0,1 1-1 0 0,-1 0-136 0 0,4 11 3523 0 0,5 25 3104 0 0,1 0-4563 0 0,78 220 1472 0 0,-59-169-1978 0 0,15 77-1558 0 0,-9-14 694 0 0,-10-50-339 0 0,-9-48-202 0 0,-12-48-153 0 0,-2-6 0 0 0,0 0 0 0 0,0-1 0 0 0,0 1 0 0 0,0 0 0 0 0,0-1 0 0 0,0 0 0 0 0,0 0 0 0 0,0 1 0 0 0,0-1 0 0 0,0 0 0 0 0,0-1 0 0 0,0 1 0 0 0,0 0 0 0 0,0 0 0 0 0,0-1 0 0 0,0 0 0 0 0,3 0 0 0 0,0 0 0 0 0,0-1 0 0 0,-1 1 0 0 0,1-1 0 0 0,2-2 0 0 0,30-19 0 0 0,25-16 0 0 0,17-15 0 0 0,-46 27 0 0 0,36-24-60 0 0,-66 49 53 0 0,-1 0 0 0 0,1 0 0 0 0,0 0 0 0 0,-1 0 0 0 0,1 0 0 0 0,-1 0 0 0 0,0-1 0 0 0,1 0 0 0 0,-1 1 0 0 0,-1-1-1 0 0,1 0 1 0 0,0 0 0 0 0,0 0 7 0 0,13-22-35 0 0,-13 22 32 0 0,0 0-1 0 0,0 0 1 0 0,0-1 0 0 0,0 1 0 0 0,0 0 0 0 0,-1-1 0 0 0,0 1-1 0 0,1-1 1 0 0,-1 0 0 0 0,0 1 0 0 0,-1-1 0 0 0,1 0-1 0 0,-1 1 1 0 0,0-1 3 0 0,1-1 0 0 0,-1 1 0 0 0,-1-1 0 0 0,1 0 0 0 0,-1 1 0 0 0,1-1 0 0 0,-1 1 0 0 0,-1-1 0 0 0,0-2 0 0 0,1 6 0 0 0,0-1 0 0 0,0 0 0 0 0,0 0 0 0 0,-1 1 0 0 0,1-1 0 0 0,0 0 0 0 0,-1 1 0 0 0,1-1 0 0 0,-1 1 0 0 0,0 0 0 0 0,1 0 0 0 0,-1-1 0 0 0,0 1 0 0 0,0 0 0 0 0,0 1 0 0 0,0-1 0 0 0,0 0 0 0 0,0 0 0 0 0,-1 0 0 0 0,-18-3 1 0 0,1 1-1 0 0,-1 0 0 0 0,0 2 0 0 0,0 0 1 0 0,-19 2-1 0 0,4 0 9 0 0,-51 6 44 0 0,40-2-52 0 0,-12 0-15 0 0,19-3-50 0 0,-13 1 61 0 0,48-3 3 0 0,0-1 0 0 0,1 1 0 0 0,-1-1 0 0 0,0 0 0 0 0,1 0 0 0 0,-1-1 0 0 0,1 1 0 0 0,-1-1 0 0 0,-1-1 0 0 0,5 3-2 0 0,-1-1-1 0 0,1 0 1 0 0,0 0-1 0 0,0 0 1 0 0,-1 1-1 0 0,1-1 1 0 0,0-1-1 0 0,0 1 1 0 0,0 0-1 0 0,0 0 1 0 0,0 0-1 0 0,0-1 1 0 0,0 1-1 0 0,1 0 1 0 0,-1-1-1 0 0,0 1 1 0 0,1 0-1 0 0,-1-1 1 0 0,1 1-1 0 0,-1-1 1 0 0,1 1-1 0 0,0-1 1 0 0,0 1-1 0 0,0-1 1 0 0,-1 0-1 0 0,1 1 1 0 0,1-1-1 0 0,-1 1 1 0 0,0-2 2 0 0,2-3 8 0 0,-1-1 1 0 0,1 1 0 0 0,1-1 0 0 0,-1 1 0 0 0,1 0 0 0 0,1-2-9 0 0,3-5 49 0 0,8-17 127 0 0,2 0 0 0 0,1 1 0 0 0,3 0-176 0 0,14-24 242 0 0,12-19-554 0 0,23-23 312 0 0,-62 84 44 0 0,-1 0-1 0 0,0 0 0 0 0,-1-1 0 0 0,0 0 1 0 0,-1 0-1 0 0,0-1 0 0 0,-1 0 0 0 0,0 1 1 0 0,-1-3-44 0 0,-2 12-11 0 0,-1 1 1 0 0,0-1-1 0 0,1 1 1 0 0,-1-1-1 0 0,0 0 1 0 0,-1 1-1 0 0,1-1 1 0 0,0 1 0 0 0,-1-1-1 0 0,1 1 1 0 0,-1-1-1 0 0,0 1 1 0 0,0 0-1 0 0,0-1 1 0 0,0 1-1 0 0,0 0 1 0 0,-1 0-1 0 0,1-1 1 0 0,-1 1 0 0 0,1 0-1 0 0,-1 0 1 0 0,0 1-1 0 0,0-1 1 0 0,0 0-1 0 0,0 1 1 0 0,0-1-1 0 0,0 1 1 0 0,0-1-1 0 0,0 1 1 0 0,-1 0 0 0 0,1 0-1 0 0,0 0 1 0 0,-1 0-1 0 0,-1 0 11 0 0,-4-1 39 0 0,1 0-1 0 0,-1 0 0 0 0,0 1 1 0 0,0 0-1 0 0,1 1 0 0 0,-1 0 1 0 0,0 0-1 0 0,0 0 1 0 0,0 1-1 0 0,0 0 0 0 0,0 1-38 0 0,-208 61 528 0 0,115-32-360 0 0,82-24-325 0 0,-1 1 0 0 0,1 0 0 0 0,1 1-1 0 0,-2 3 158 0 0,-18 10-4067 0 0,29-15-3324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1.922"/>
    </inkml:context>
    <inkml:brush xml:id="br0">
      <inkml:brushProperty name="width" value="0.05" units="cm"/>
      <inkml:brushProperty name="height" value="0.05" units="cm"/>
    </inkml:brush>
  </inkml:definitions>
  <inkml:trace contextRef="#ctx0" brushRef="#br0">203 13 7368 0 0,'0'0'568'0'0,"0"0"-206"0"0,-8-9 2900 0 0,6 8-2990 0 0,-1 0-1 0 0,1 1 1 0 0,0-1 0 0 0,0 1 0 0 0,-1 0 0 0 0,1 0 0 0 0,0-1 0 0 0,-1 2-1 0 0,1-1 1 0 0,0 0 0 0 0,-1 0 0 0 0,1 1 0 0 0,-2 0-272 0 0,-1 0 341 0 0,0 1 0 0 0,0-1 0 0 0,1 1 0 0 0,-1 0 0 0 0,-4 3-341 0 0,0 1 215 0 0,0 1 0 0 0,0 0-1 0 0,1 1 1 0 0,-1-1 0 0 0,2 2-1 0 0,-1-1 1 0 0,1 1 0 0 0,0 0-1 0 0,1 1 1 0 0,0 0 0 0 0,1 0-1 0 0,0 0 1 0 0,-1 3-215 0 0,2-2 125 0 0,1 0 0 0 0,0 0 0 0 0,1 1 0 0 0,0-1 0 0 0,0 1 0 0 0,1 1-125 0 0,-3 24 227 0 0,1-16-60 0 0,1 0 0 0 0,1 0-1 0 0,1 0 1 0 0,2 7-167 0 0,12 84 733 0 0,-7-74-531 0 0,1 0-1 0 0,3-1 0 0 0,4 7-201 0 0,45 106 316 0 0,-56-140-311 0 0,0-1-1 0 0,1-1 1 0 0,0 1-1 0 0,0-1 1 0 0,1 0-1 0 0,0 0 0 0 0,0 0 1 0 0,1-1-1 0 0,1 0-4 0 0,-4-3 3 0 0,1 0-1 0 0,-1-1 1 0 0,1 0-1 0 0,0 0 1 0 0,0 0-1 0 0,1-1 1 0 0,-1 1-1 0 0,0-1 1 0 0,1-1-1 0 0,-1 1 1 0 0,1-1-1 0 0,0 0 1 0 0,0 0-1 0 0,-1 0 1 0 0,1-1-1 0 0,0 0-2 0 0,12-1-50 0 0,0 0 1 0 0,-1-1-1 0 0,1-2 0 0 0,-1 1 0 0 0,1-2 0 0 0,-1 0 0 0 0,4-3 50 0 0,31-14-676 0 0,31-19 676 0 0,14-6-383 0 0,21-5-2595 0 0,-97 44 1876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2.275"/>
    </inkml:context>
    <inkml:brush xml:id="br0">
      <inkml:brushProperty name="width" value="0.05" units="cm"/>
      <inkml:brushProperty name="height" value="0.05" units="cm"/>
    </inkml:brush>
  </inkml:definitions>
  <inkml:trace contextRef="#ctx0" brushRef="#br0">295 0 13560 0 0,'0'0'621'0'0,"0"0"-12"0"0,-7 4 321 0 0,-2 0-318 0 0,1 0 1 0 0,-1-1 0 0 0,0 0-1 0 0,0 0 1 0 0,0-1 0 0 0,0 0-1 0 0,-1 0-612 0 0,-3 0 357 0 0,0 1 0 0 0,0 1 0 0 0,-3 1-357 0 0,-6 3 281 0 0,-1-1-1 0 0,-7 1-280 0 0,7-2 63 0 0,7-3-58 0 0,-11 3-135 0 0,16-3-791 0 0,2-2-345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37:24.754"/>
    </inkml:context>
    <inkml:brush xml:id="br0">
      <inkml:brushProperty name="width" value="0.05" units="cm"/>
      <inkml:brushProperty name="height" value="0.05" units="cm"/>
    </inkml:brush>
  </inkml:definitions>
  <inkml:trace contextRef="#ctx0" brushRef="#br0">404 174 9240 0 0,'0'0'422'0'0,"0"0"-7"0"0,1 0-268 0 0,2-2 6321 0 0,-4 2-2743 0 0,-10 0-1889 0 0,-17 6-2298 0 0,-104 61 1397 0 0,23-14-552 0 0,82-36-266 0 0,20-12-33 0 0,-1 0 1 0 0,1 0-1 0 0,-9 3-84 0 0,15-8 76 0 0,1 0-63 0 0,0 0 0 0 0,0 0-1 0 0,-1 0 1 0 0,1 0-1 0 0,0 0 1 0 0,0 0 0 0 0,0 0-1 0 0,0 0 1 0 0,-1 0-1 0 0,1 0 1 0 0,0 0 0 0 0,0 0-1 0 0,0 0 1 0 0,0 0 0 0 0,0 0-1 0 0,-1 0 1 0 0,1 0-1 0 0,0 0 1 0 0,0 0 0 0 0,0 0-1 0 0,0 0 1 0 0,0 0-1 0 0,0 0 1 0 0,-1 0 0 0 0,1 0-1 0 0,0 1 1 0 0,0-1 0 0 0,0 0-1 0 0,0 0 1 0 0,0 0-1 0 0,0 0 1 0 0,0 0 0 0 0,-1 0-1 0 0,1 0 1 0 0,0 1-1 0 0,0-1 1 0 0,0 0 0 0 0,0 0-1 0 0,0 0 1 0 0,0 0 0 0 0,0 0-1 0 0,0 1 1 0 0,0-1-1 0 0,0 0 1 0 0,0 0 0 0 0,0 0-1 0 0,0 0 1 0 0,0 0 0 0 0,0 1-1 0 0,0-1 1 0 0,0 0-1 0 0,0 0 1 0 0,0 0 0 0 0,0 0-1 0 0,0 0 1 0 0,0 1-1 0 0,0-1 1 0 0,0 0-13 0 0,3-1 763 0 0,1-9-571 0 0,-3-3-153 0 0,0 0 0 0 0,-1 0-1 0 0,-1 0 1 0 0,0-4-39 0 0,-1-20 80 0 0,2 24-41 0 0,-1 0 1 0 0,0 1 0 0 0,-1-1-1 0 0,-1 1 1 0 0,-2-8-40 0 0,-2-3 76 0 0,-23-51 118 0 0,28 70-327 0 0,0-1 0 0 0,0 1 0 0 0,1-1 1 0 0,-1 0-1 0 0,1 0 0 0 0,1 0 0 0 0,-1-1 133 0 0,1 5-381 0 0,0-3-1164 0 0,0 2-6164 0 0,0 2 1065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2.653"/>
    </inkml:context>
    <inkml:brush xml:id="br0">
      <inkml:brushProperty name="width" value="0.05" units="cm"/>
      <inkml:brushProperty name="height" value="0.05" units="cm"/>
    </inkml:brush>
  </inkml:definitions>
  <inkml:trace contextRef="#ctx0" brushRef="#br0">246 59 12064 0 0,'0'0'37'0'0,"1"0"1"0"0,-1 0 0 0 0,1 0 0 0 0,-1 0 0 0 0,1 0 0 0 0,-1 0 0 0 0,0 0-1 0 0,1 0 1 0 0,-1 0 0 0 0,1 0 0 0 0,-1 0 0 0 0,1 0 0 0 0,-1 0 0 0 0,0-1-1 0 0,1 1 1 0 0,-1 0 0 0 0,0 0 0 0 0,1 0 0 0 0,-1-1 0 0 0,1 1-1 0 0,-1 0 1 0 0,0-1 0 0 0,0 1 0 0 0,1 0 0 0 0,-1-1 0 0 0,0 1 0 0 0,0 0-1 0 0,1-1 1 0 0,-1 1 0 0 0,0 0 0 0 0,0-1-38 0 0,0 0 57 0 0,1 0-1 0 0,-1 0 1 0 0,0 0-1 0 0,-1-1 1 0 0,1 1 0 0 0,0 0-1 0 0,0 0 1 0 0,0 0-1 0 0,-1 0 1 0 0,1 0 0 0 0,0 0-1 0 0,-1 0 1 0 0,1 0-57 0 0,-2-3 217 0 0,0 1 1 0 0,0 0-1 0 0,0 0 1 0 0,-1-1-1 0 0,1 1 1 0 0,-1 1-1 0 0,1-1 1 0 0,-1 0-218 0 0,0 2 47 0 0,1-1 1 0 0,0 1-1 0 0,-1 0 1 0 0,1 0-1 0 0,0 0 1 0 0,-1 1 0 0 0,1-1-1 0 0,-1 1 1 0 0,0-1-1 0 0,1 1 1 0 0,-1 0-1 0 0,1 0 1 0 0,-1 0-1 0 0,1 0 1 0 0,-1 0-1 0 0,0 1 1 0 0,1-1-1 0 0,-1 1 1 0 0,1 0-1 0 0,-1 0-47 0 0,-8 2 49 0 0,1 1 0 0 0,-1 1 0 0 0,1 0 0 0 0,-1 1-49 0 0,0 1 65 0 0,0 0-1 0 0,0 1 1 0 0,1 1-1 0 0,0 0 1 0 0,0 0-1 0 0,1 1 1 0 0,0 0-1 0 0,1 0 1 0 0,0 1-1 0 0,1 0 1 0 0,-3 7-65 0 0,7-13 47 0 0,1-1 0 0 0,1 1 0 0 0,-1 0-1 0 0,1 0 1 0 0,-1 0 0 0 0,1 0 0 0 0,1 0 0 0 0,-1 0 0 0 0,1 1 0 0 0,0-1 0 0 0,0 0 0 0 0,1 3-47 0 0,0-1 16 0 0,0 1 0 0 0,1-1 1 0 0,0 0-1 0 0,1 1 0 0 0,0-1 1 0 0,0 0-1 0 0,0-1 0 0 0,2 2-16 0 0,6 9 27 0 0,1 0 0 0 0,1-1 0 0 0,0 0 0 0 0,1-1 0 0 0,15 12-27 0 0,5 2 158 0 0,9 4-158 0 0,29 24 224 0 0,-36-30-29 0 0,-28-22-148 0 0,0 0 0 0 0,-1 0 0 0 0,0 1 0 0 0,0 0 0 0 0,-1 1-1 0 0,6 5-46 0 0,-12-11 2 0 0,3 2 17 0 0,0 0 1 0 0,-1 1-1 0 0,1-1 0 0 0,-1 1 0 0 0,0-1 0 0 0,0 1 0 0 0,0 0 0 0 0,-1 0 0 0 0,1 0 0 0 0,-1 0 0 0 0,0 0 0 0 0,0 0 0 0 0,0 0 0 0 0,0 0 0 0 0,-1 3-19 0 0,0-1 29 0 0,0-1-1 0 0,0 1 0 0 0,-1-1 0 0 0,0 1 0 0 0,0-1 0 0 0,0 1 1 0 0,-1-1-1 0 0,0 0 0 0 0,0 0 0 0 0,0 0 0 0 0,0 0 0 0 0,-1 0 1 0 0,0 0-1 0 0,0 0 0 0 0,0-1 0 0 0,-3 3-28 0 0,4-4 15 0 0,-10 12 71 0 0,-1 0 0 0 0,-10 9-86 0 0,18-20 8 0 0,1 0-1 0 0,-1-1 1 0 0,0 1-1 0 0,0-1 1 0 0,0 0-1 0 0,0-1 1 0 0,-1 1-1 0 0,1-1 0 0 0,-1 0 1 0 0,1 0-1 0 0,-2 0-7 0 0,6-2-76 0 0,0 0-1 0 0,0 0 0 0 0,0 0 1 0 0,0 0-1 0 0,0 0 0 0 0,0 0 1 0 0,0 0-1 0 0,0-1 0 0 0,0 1 0 0 0,0 0 1 0 0,0 0-1 0 0,0-1 0 0 0,0 1 1 0 0,0-1-1 0 0,0 1 0 0 0,0-1 1 0 0,0 1-1 0 0,0-1 0 0 0,0 0 1 0 0,0 1-1 0 0,1-1 0 0 0,-1 0 0 0 0,0 0 1 0 0,0 1-1 0 0,0-2 77 0 0,-2-4-1051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2.986"/>
    </inkml:context>
    <inkml:brush xml:id="br0">
      <inkml:brushProperty name="width" value="0.05" units="cm"/>
      <inkml:brushProperty name="height" value="0.05" units="cm"/>
    </inkml:brush>
  </inkml:definitions>
  <inkml:trace contextRef="#ctx0" brushRef="#br0">1 1 7368 0 0,'0'0'333'0'0,"0"0"0"0"0,1 1-213 0 0,8 7 1267 0 0,-7-5 95 0 0,0-1 0 0 0,1 1 0 0 0,-1 0 0 0 0,-1 0 0 0 0,1 0 0 0 0,1 2-1482 0 0,4 13 365 0 0,1 18 1447 0 0,0 0 0 0 0,0 16-1812 0 0,3 21 956 0 0,32 112 370 0 0,-31-137-1215 0 0,7 21-499 0 0,9 17 388 0 0,-5-21-8140 0 0,-18-50 1117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3.332"/>
    </inkml:context>
    <inkml:brush xml:id="br0">
      <inkml:brushProperty name="width" value="0.05" units="cm"/>
      <inkml:brushProperty name="height" value="0.05" units="cm"/>
    </inkml:brush>
  </inkml:definitions>
  <inkml:trace contextRef="#ctx0" brushRef="#br0">634 6 18111 0 0,'0'0'414'0'0,"0"0"56"0"0,0 0 30 0 0,0 0-64 0 0,-7-3-272 0 0,2 2 90 0 0,0 0-1 0 0,0 0 1 0 0,0 1-1 0 0,0 0 1 0 0,0 0-1 0 0,0 1 1 0 0,0-1-1 0 0,0 1 1 0 0,-2 0-254 0 0,-46 15 957 0 0,47-14-965 0 0,-64 24 852 0 0,37-13-482 0 0,-1-1 0 0 0,-29 5-362 0 0,-127 15 25 0 0,143-25-211 0 0,-15 4-3745 0 0,45-4-3695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4.145"/>
    </inkml:context>
    <inkml:brush xml:id="br0">
      <inkml:brushProperty name="width" value="0.05" units="cm"/>
      <inkml:brushProperty name="height" value="0.05" units="cm"/>
    </inkml:brush>
  </inkml:definitions>
  <inkml:trace contextRef="#ctx0" brushRef="#br0">0 68 9184 0 0,'0'0'421'0'0,"0"0"-12"0"0,0 7-247 0 0,1 9 395 0 0,0 1 0 0 0,1-1 0 0 0,1-1-1 0 0,0 1 1 0 0,1 0 0 0 0,1-1 0 0 0,0 0 0 0 0,1 0 0 0 0,1 1-557 0 0,7 9 1302 0 0,0 0 0 0 0,1 0 1 0 0,1-1-1 0 0,13 13-1302 0 0,-23-30 207 0 0,1 0 1 0 0,0-1-1 0 0,0 0 1 0 0,0 0-1 0 0,7 4-207 0 0,-11-8 54 0 0,0 0 0 0 0,0 0-1 0 0,1 0 1 0 0,-1 0 0 0 0,0-1-1 0 0,1 1 1 0 0,-1-1 0 0 0,1 0-1 0 0,0 0 1 0 0,-1-1 0 0 0,1 1-1 0 0,0-1 1 0 0,-1 1 0 0 0,1-1-1 0 0,1-1-53 0 0,-3 1 10 0 0,0-1-1 0 0,0 1 1 0 0,-1-1-1 0 0,1 0 1 0 0,0 0-1 0 0,-1 0 1 0 0,1 0-1 0 0,0 0 1 0 0,-1 0 0 0 0,1 0-1 0 0,-1-1 1 0 0,0 1-1 0 0,1 0 1 0 0,-1-1-1 0 0,0 1 1 0 0,0-1-1 0 0,1 0-9 0 0,0-3 5 0 0,1 0-1 0 0,-1 1 0 0 0,0-1 1 0 0,0 0-1 0 0,1-3-4 0 0,1-7 0 0 0,0 5 0 0 0,-1 0 0 0 0,-1 0 0 0 0,1-1 0 0 0,-2 1 0 0 0,1-8 0 0 0,-3-48 0 0 0,-1 18 0 0 0,3 1 0 0 0,2-1 0 0 0,4-15-496 0 0,-7 62 255 0 0,1 0-1 0 0,-1 0 0 0 0,0 0 0 0 0,1 0 0 0 0,-1 0 0 0 0,1 0 1 0 0,0 0-1 0 0,-1 0 0 0 0,1 0 0 0 0,0 0 0 0 0,-1 0 1 0 0,1 0-1 0 0,0 1 0 0 0,0-1 0 0 0,0 0 0 0 0,0 0 0 0 0,0 1 1 0 0,0-1-1 0 0,0 0 242 0 0,0 1-6405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4.528"/>
    </inkml:context>
    <inkml:brush xml:id="br0">
      <inkml:brushProperty name="width" value="0.05" units="cm"/>
      <inkml:brushProperty name="height" value="0.05" units="cm"/>
    </inkml:brush>
  </inkml:definitions>
  <inkml:trace contextRef="#ctx0" brushRef="#br0">289 258 12464 0 0,'11'25'1330'0'0,"-10"-24"-1305"0"0,0 0 1 0 0,0 0-1 0 0,-1 1 0 0 0,1-1 0 0 0,0 0 1 0 0,-1 1-1 0 0,1-1 0 0 0,-1 0 0 0 0,0 1 0 0 0,1-1 1 0 0,-1 0-1 0 0,0 1 0 0 0,0-1 0 0 0,0 1 0 0 0,0-1 1 0 0,0 1-1 0 0,0-1-25 0 0,0 2 258 0 0,-1-1-91 0 0,1 0 1 0 0,0 0 0 0 0,-1 1-1 0 0,1-1 1 0 0,-1 0-1 0 0,0 0 1 0 0,0 0-1 0 0,0 0 1 0 0,0 0-1 0 0,0 0 1 0 0,0 0-1 0 0,0-1 1 0 0,0 1-1 0 0,-2 1-167 0 0,0 0 238 0 0,0 0 0 0 0,0 0 0 0 0,-1 0 0 0 0,1 0 0 0 0,-1 0 0 0 0,-2 1-238 0 0,0-1 80 0 0,0 0 0 0 0,0 0-1 0 0,0 0 1 0 0,-1-1 0 0 0,1 0-1 0 0,-1-1 1 0 0,0 1 0 0 0,1-1 0 0 0,-1 0-1 0 0,0-1 1 0 0,0 0 0 0 0,0 0-1 0 0,1 0 1 0 0,-1-1 0 0 0,0 0 0 0 0,0 0-1 0 0,1-1 1 0 0,-1 0 0 0 0,1 0 0 0 0,-1 0-1 0 0,1-1 1 0 0,0 0 0 0 0,0 0-1 0 0,-3-3-79 0 0,1 1 6 0 0,0 0-1 0 0,1-1 0 0 0,0 0 1 0 0,0 0-1 0 0,1-1 0 0 0,0 0 1 0 0,0 0-1 0 0,0-1 0 0 0,1 1 1 0 0,0-1-1 0 0,1 0 0 0 0,0 0 1 0 0,0-1-1 0 0,0 0 0 0 0,1 1 1 0 0,1-1-1 0 0,-1 0 0 0 0,1-1-5 0 0,0-5 7 0 0,1 1 1 0 0,0 0-1 0 0,1 0 0 0 0,0 0 0 0 0,1 0 0 0 0,1 0 0 0 0,0 0 0 0 0,1 0 0 0 0,4-12-7 0 0,-5 22 9 0 0,-1 1 0 0 0,1-1 0 0 0,0 0 0 0 0,0 1 0 0 0,1-1-1 0 0,-1 1 1 0 0,1-1 0 0 0,-1 1 0 0 0,1 0 0 0 0,0 0-1 0 0,0 0 1 0 0,0 1 0 0 0,1-1 0 0 0,-1 1 0 0 0,1 0 0 0 0,-1 0-1 0 0,4-2-8 0 0,-4 3 6 0 0,0 0-1 0 0,-1 0 1 0 0,1 0-1 0 0,0 1 1 0 0,0-1 0 0 0,-1 0-1 0 0,1 1 1 0 0,0 0-1 0 0,0 0 1 0 0,0 0-1 0 0,0 0 1 0 0,0 0-1 0 0,-1 1 1 0 0,1-1-1 0 0,0 1 1 0 0,0 0-1 0 0,0-1 1 0 0,-1 1-1 0 0,1 1 1 0 0,0-1-1 0 0,-1 0 1 0 0,1 1-1 0 0,-1-1 1 0 0,0 1-1 0 0,1 0-5 0 0,2 2-8 0 0,-1 0 0 0 0,-1 0 0 0 0,1 1 0 0 0,-1-1 0 0 0,0 1 0 0 0,0-1 0 0 0,0 1 0 0 0,0 0 0 0 0,-1 0 0 0 0,0 1 0 0 0,0-1-1 0 0,0 0 1 0 0,-1 1 0 0 0,0-1 0 0 0,0 1 0 0 0,0-1 0 0 0,-1 1 0 0 0,1 4 8 0 0,2 21-1788 0 0,1-24 73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4.889"/>
    </inkml:context>
    <inkml:brush xml:id="br0">
      <inkml:brushProperty name="width" value="0.05" units="cm"/>
      <inkml:brushProperty name="height" value="0.05" units="cm"/>
    </inkml:brush>
  </inkml:definitions>
  <inkml:trace contextRef="#ctx0" brushRef="#br0">6 411 8752 0 0,'47'-5'966'0'0,"-23"2"313"0"0,-23 3-1115 0 0,0 0 0 0 0,0 0-1 0 0,0 0 1 0 0,1 0 0 0 0,-1-1 0 0 0,0 1-1 0 0,0 0 1 0 0,0-1 0 0 0,0 1 0 0 0,0 0 0 0 0,0-1-1 0 0,0 1 1 0 0,0-1 0 0 0,0 0 0 0 0,0 1 0 0 0,0-1-1 0 0,0 0 1 0 0,-1 1 0 0 0,1-1 0 0 0,0 0-1 0 0,0 0 1 0 0,-1 0 0 0 0,1 0 0 0 0,0 0 0 0 0,-1 0-1 0 0,1 0 1 0 0,-1 0 0 0 0,1 0 0 0 0,-1 0 0 0 0,0 0-1 0 0,0 0 1 0 0,1-1-164 0 0,-1-2 381 0 0,0-1-1 0 0,0 1 1 0 0,0 0 0 0 0,-1-1-1 0 0,0 1 1 0 0,0 0 0 0 0,-1-3-381 0 0,-1-10 454 0 0,2 13-328 0 0,0 0 0 0 0,0 0 0 0 0,-1-1 0 0 0,1 1 0 0 0,-1 1 0 0 0,0-1 0 0 0,0 0 0 0 0,0 0 1 0 0,-3-2-127 0 0,-10-23 555 0 0,-21-47 117 0 0,31 64-610 0 0,1 0-1 0 0,-1-1 0 0 0,2 0 1 0 0,0 1-1 0 0,-2-14-61 0 0,5 22-217 0 0,0-1 0 0 0,-1 1 1 0 0,2-1-1 0 0,-1 1 0 0 0,0-1 0 0 0,1 0 0 0 0,0 1 0 0 0,0-1 0 0 0,0 1 0 0 0,0 0 0 0 0,1-1 0 0 0,0 1 1 0 0,0 0-1 0 0,0 0 0 0 0,0 0 0 0 0,1 0 0 0 0,0 1 0 0 0,1-4 217 0 0,4 0-1531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5.237"/>
    </inkml:context>
    <inkml:brush xml:id="br0">
      <inkml:brushProperty name="width" value="0.05" units="cm"/>
      <inkml:brushProperty name="height" value="0.05" units="cm"/>
    </inkml:brush>
  </inkml:definitions>
  <inkml:trace contextRef="#ctx0" brushRef="#br0">115 10 12752 0 0,'0'0'289'0'0,"0"0"40"0"0,8-4 441 0 0,-5-1-652 0 0,-3 4 436 0 0,0 1 188 0 0,0 0 33 0 0,0 0-41 0 0,0 0-199 0 0,-9 2-255 0 0,0 0 0 0 0,0 0 1 0 0,-1 0-1 0 0,1 1 0 0 0,1 1 0 0 0,-1 0 0 0 0,1 0 0 0 0,-7 4-280 0 0,11-5 3 0 0,0 0 0 0 0,0 0 0 0 0,0 0 0 0 0,1 0 0 0 0,-1 0 0 0 0,1 1 0 0 0,0 0 0 0 0,-1 2-3 0 0,-2 5 40 0 0,8-6-12 0 0,-1-4-12 0 0,0 3-53 0 0,1-1 0 0 0,-1 0-1 0 0,1 1 1 0 0,0-1 0 0 0,0 0-1 0 0,0 0 1 0 0,1 0 0 0 0,-1-1-1 0 0,1 1 1 0 0,-1 0 0 0 0,1-1-1 0 0,1 1 38 0 0,6 4-101 0 0,-1-1-1 0 0,1-1 1 0 0,5 2 101 0 0,10 7-4 0 0,8 3 4 0 0,-17-9 11 0 0,0 1 0 0 0,6 5-11 0 0,3 1 143 0 0,-20-13-99 0 0,-1 0 1 0 0,1 1 0 0 0,-1 0 0 0 0,0 0 0 0 0,0 0-1 0 0,0 0 1 0 0,0 1 0 0 0,3 3-45 0 0,-4-3 58 0 0,0 1 0 0 0,0-1 0 0 0,0 1 0 0 0,0 0 0 0 0,-1-1 0 0 0,0 1 0 0 0,0 0 0 0 0,0 1 1 0 0,-1-1-1 0 0,0 0 0 0 0,0 0 0 0 0,0 1 0 0 0,0-1 0 0 0,-1 0 0 0 0,0 1 0 0 0,0-1 0 0 0,-1 1 0 0 0,1-1 0 0 0,-1 0 0 0 0,0 1 0 0 0,0-1 0 0 0,-1 0 0 0 0,0 0 0 0 0,0 0 0 0 0,0 0 0 0 0,-2 3-58 0 0,-3 4 135 0 0,-1 0-1 0 0,0 0 0 0 0,0-1 0 0 0,-3 2-134 0 0,6-7 62 0 0,-1-1 0 0 0,0 1 0 0 0,0-1 0 0 0,0 0 0 0 0,0 0 0 0 0,-1-1-1 0 0,0 0 1 0 0,0 0-62 0 0,4-3-5 0 0,0 0 0 0 0,0 0-1 0 0,0 0 1 0 0,0-1 0 0 0,0 1-1 0 0,0-1 1 0 0,0 0 0 0 0,-2 0 5 0 0,3 0-108 0 0,-6-5-779 0 0,7 4 434 0 0,0 0 1 0 0,1 0-1 0 0,-1 0 0 0 0,0-1 0 0 0,0 1 1 0 0,1 0-1 0 0,-1 0 0 0 0,1-1 0 0 0,-1 1 1 0 0,1-1-1 0 0,0 1 0 0 0,-1-1 0 0 0,1 1 1 0 0,0 0-1 0 0,0-1 0 0 0,0-1 453 0 0,0-7-6030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5.600"/>
    </inkml:context>
    <inkml:brush xml:id="br0">
      <inkml:brushProperty name="width" value="0.05" units="cm"/>
      <inkml:brushProperty name="height" value="0.05" units="cm"/>
    </inkml:brush>
  </inkml:definitions>
  <inkml:trace contextRef="#ctx0" brushRef="#br0">0 357 12784 0 0,'4'0'153'0'0,"0"1"1"0"0,-1-1 0 0 0,1 1 0 0 0,-1 0-1 0 0,0 1 1 0 0,1-1 0 0 0,-1 0 0 0 0,0 1 0 0 0,3 1-154 0 0,2 2-9 0 0,4 5 1095 0 0,10 10 2567 0 0,-18-15-3028 0 0,-1 0 0 0 0,1 0 0 0 0,-1-1 0 0 0,1 0 0 0 0,2 3-625 0 0,-4-6-292 0 0,9 7 1194 0 0,-8-7-2005 0 0,-1-2-4665 0 0,4-2-1002 0 0</inkml:trace>
  <inkml:trace contextRef="#ctx0" brushRef="#br0" timeOffset="1">131 21 7368 0 0,'0'0'568'0'0,"4"-5"1156"0"0,-3 4-1538 0 0,-1 1-97 0 0,1 0-1 0 0,-1 0 1 0 0,0 0-1 0 0,0-1 1 0 0,1 1-1 0 0,-1 0 1 0 0,0 0 0 0 0,0 0-1 0 0,1-1 1 0 0,-1 1-1 0 0,0 0 1 0 0,0-1-1 0 0,0 1 1 0 0,1 0-1 0 0,-1 0 1 0 0,0-1-1 0 0,0 1 1 0 0,0 0 0 0 0,0-1-1 0 0,0 1 1 0 0,0 0-1 0 0,0-1 1 0 0,0 1-1 0 0,0 0 1 0 0,0-1-1 0 0,0 1 1 0 0,0 0-1 0 0,0-1 1 0 0,0 1-1 0 0,0 0 1 0 0,0-1 0 0 0,0 1-1 0 0,0 0 1 0 0,0-1-1 0 0,0 1 1 0 0,0 0-1 0 0,-1-1-88 0 0,1 0 1651 0 0,0 1-579 0 0,0 0-251 0 0,-12-2 892 0 0,6 4-1617 0 0,5-2-45 0 0,-1 2-168 0 0,1 0 0 0 0,0-1 0 0 0,0 1 1 0 0,0-1-1 0 0,0 1 0 0 0,0 0 1 0 0,1-1-1 0 0,-1 1 0 0 0,1 0 1 0 0,-1 1 116 0 0,-1 12-4330 0 0,2-4-1275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5.949"/>
    </inkml:context>
    <inkml:brush xml:id="br0">
      <inkml:brushProperty name="width" value="0.05" units="cm"/>
      <inkml:brushProperty name="height" value="0.05" units="cm"/>
    </inkml:brush>
  </inkml:definitions>
  <inkml:trace contextRef="#ctx0" brushRef="#br0">27 0 2304 0 0,'2'0'167'0'0,"22"2"-412"0"0,-9 0 3359 0 0,-1-1 8715 0 0,-14 9-10608 0 0,-3-2-960 0 0,0 0 0 0 0,0 0 0 0 0,0-1 0 0 0,-1 1-1 0 0,0-1 1 0 0,-1 1 0 0 0,0 0-261 0 0,-16 27 141 0 0,13-21-85 0 0,6-10-43 0 0,0 0 0 0 0,0 0-1 0 0,0 0 1 0 0,1 0 0 0 0,-2 4-13 0 0,-2 8 29 0 0,4-14-24 0 0,0 0 1 0 0,0 0-1 0 0,1 0 1 0 0,-1 0 0 0 0,0 0-1 0 0,1 0 1 0 0,0 0-1 0 0,-1 0 1 0 0,1 0 0 0 0,0 1-1 0 0,0-1 1 0 0,0 0-6 0 0,0-1 3 0 0,7 30 74 0 0,-7-29-74 0 0,1 0 1 0 0,-1-1-1 0 0,1 1 1 0 0,0 0 0 0 0,0-1-1 0 0,0 1 1 0 0,0 0 0 0 0,0-1-1 0 0,0 1 1 0 0,1-1 0 0 0,-1 0-1 0 0,0 1 1 0 0,1-1-1 0 0,0 1-3 0 0,1 0 0 0 0,-1-1-1 0 0,1 1 0 0 0,0-1 0 0 0,0 0 1 0 0,0 0-1 0 0,-1 0 0 0 0,1 0 0 0 0,0-1 1 0 0,0 1-1 0 0,0-1 0 0 0,0 0 1 0 0,0 0-1 0 0,0 0 0 0 0,0 0 0 0 0,2 0 1 0 0,0-1-14 0 0,0 0-1 0 0,0-1 0 0 0,0 1 0 0 0,0-1 0 0 0,-1 0 1 0 0,1 0-1 0 0,0-1 0 0 0,2-1 15 0 0,6-5-39 0 0,-2 0 0 0 0,1-1-1 0 0,-1 0 1 0 0,-1 0 0 0 0,9-11 39 0 0,0-1 11 0 0,16-20-73 0 0,-31 38 77 0 0,-1-1-1 0 0,0 0 1 0 0,0 0-1 0 0,0-1 1 0 0,-1 1-1 0 0,0-1 1 0 0,2-3-15 0 0,-4 8 27 0 0,0 0-1 0 0,0 0 1 0 0,0 1 0 0 0,0-1 0 0 0,0 0 0 0 0,0 0 0 0 0,0 1-1 0 0,0-1 1 0 0,0 0 0 0 0,-1 0 0 0 0,1 1 0 0 0,0-1 0 0 0,0 0-1 0 0,-1 0 1 0 0,1 1 0 0 0,-1-1 0 0 0,1 0 0 0 0,0 1 0 0 0,-1-1-1 0 0,1 1 1 0 0,-1-1 0 0 0,1 0 0 0 0,-1 1 0 0 0,0-1-1 0 0,1 1 1 0 0,-1 0 0 0 0,0-1 0 0 0,1 1 0 0 0,-1-1 0 0 0,0 1-1 0 0,1 0 1 0 0,-1-1 0 0 0,0 1 0 0 0,0 0 0 0 0,0 0-27 0 0,-4-2 94 0 0,-1 1 0 0 0,1 0 0 0 0,-1 0-1 0 0,-3 0-93 0 0,5 0 91 0 0,-3 1-61 0 0,1 0 0 0 0,-1 0 1 0 0,1 0-1 0 0,0 1 0 0 0,-6 1-30 0 0,8-1 6 0 0,1-1-1 0 0,-1 1 1 0 0,1 0 0 0 0,-1 1-1 0 0,1-1 1 0 0,0 0 0 0 0,0 1-1 0 0,0 0 1 0 0,0 0 0 0 0,0 0-1 0 0,0 0-5 0 0,-25 15-2217 0 0,21-9 946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6.330"/>
    </inkml:context>
    <inkml:brush xml:id="br0">
      <inkml:brushProperty name="width" value="0.05" units="cm"/>
      <inkml:brushProperty name="height" value="0.05" units="cm"/>
    </inkml:brush>
  </inkml:definitions>
  <inkml:trace contextRef="#ctx0" brushRef="#br0">1 30 16208 0 0,'45'18'1455'0'0,"8"4"787"0"0,-47-18-1965 0 0,1 1 0 0 0,-1 0 1 0 0,0 0-1 0 0,0 0 0 0 0,-1 1 0 0 0,0 0 1 0 0,4 5-278 0 0,-4-6 48 0 0,-1 1 1 0 0,1 0 0 0 0,1-1 0 0 0,-1 0-1 0 0,1 0 1 0 0,0 0 0 0 0,0-1-1 0 0,3 2-48 0 0,-7-6-6 0 0,1 1 0 0 0,-1-1 1 0 0,0 1-1 0 0,0-1 0 0 0,0 0 0 0 0,1 0 0 0 0,-1 0 0 0 0,0 0 0 0 0,0 0 0 0 0,1 0 0 0 0,-1-1 0 0 0,0 1 0 0 0,0-1 0 0 0,0 1 0 0 0,0-1 1 0 0,0 0-1 0 0,0 0 0 0 0,0 0 0 0 0,0 0 0 0 0,0 0 0 0 0,0-1 0 0 0,0 1 0 0 0,0 0 0 0 0,0-1 6 0 0,6-5-8 0 0,1-1 0 0 0,-1 0 0 0 0,0 0 0 0 0,1-3 8 0 0,4-4-38 0 0,-2 3 9 0 0,-1 0 0 0 0,0-1-1 0 0,1-3 30 0 0,-9 13 0 0 0,0 0 0 0 0,0 0 0 0 0,1 0 0 0 0,-1 0 0 0 0,1 1 0 0 0,2-3 0 0 0,6-5 0 0 0,-10 9 6 0 0,0 0 0 0 0,0 1 0 0 0,0-1 0 0 0,0 0 0 0 0,0 0 0 0 0,0 1 0 0 0,1-1 0 0 0,-1 0 0 0 0,0 1 0 0 0,0-1 0 0 0,1 1 1 0 0,-1-1-1 0 0,0 1 0 0 0,0 0 0 0 0,1 0 0 0 0,-1 0 0 0 0,0-1 0 0 0,1 1 0 0 0,-1 0 0 0 0,0 1 0 0 0,1-1 0 0 0,-1 0 0 0 0,0 0 0 0 0,1 0 0 0 0,-1 1 0 0 0,0-1 0 0 0,0 1 0 0 0,0-1 0 0 0,1 1 0 0 0,-1-1 0 0 0,0 1 0 0 0,0 0 0 0 0,0 0 0 0 0,0-1 0 0 0,1 2-6 0 0,1 1 64 0 0,1 0 0 0 0,-1 0-1 0 0,1 0 1 0 0,-1 1 0 0 0,0-1 0 0 0,-1 1 0 0 0,1 0 0 0 0,0 0 0 0 0,-1 0 0 0 0,0 1-64 0 0,34 75 654 0 0,-5-11-190 0 0,-30-65-676 0 0,1 0 0 0 0,0 0 0 0 0,0 0 0 0 0,0 0 0 0 0,0-1 0 0 0,0 1 0 0 0,1-1 0 0 0,0 1 0 0 0,0-1-1 0 0,0 0 1 0 0,0 0 0 0 0,0 0 0 0 0,1 0 0 0 0,-1 0 0 0 0,3 1 212 0 0,10 3-7546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15:41:30.726"/>
    </inkml:context>
    <inkml:brush xml:id="br0">
      <inkml:brushProperty name="width" value="0.05" units="cm"/>
      <inkml:brushProperty name="height" value="0.05" units="cm"/>
    </inkml:brush>
  </inkml:definitions>
  <inkml:trace contextRef="#ctx0" brushRef="#br0">239 36 6448 0 0,'0'0'297'0'0,"0"0"-9"0"0,1-1-188 0 0,-1 0 82 0 0,1 0-1 0 0,-1-1 0 0 0,1 1 1 0 0,-1 0-1 0 0,0-1 1 0 0,0 1-1 0 0,0-1 1 0 0,0 1-1 0 0,0 0 0 0 0,0-1 1 0 0,0 1-1 0 0,0-1 1 0 0,0 1-1 0 0,-1 0 1 0 0,1-1-182 0 0,-2-6 4657 0 0,2 7-4005 0 0,0 1-84 0 0,0-4 230 0 0,0 5 4127 0 0,1 5-4656 0 0,0 0-1 0 0,0 0 0 0 0,0 0 1 0 0,1 4-269 0 0,0-4 142 0 0,0 1 0 0 0,-1-1 0 0 0,0 1 0 0 0,0 4-142 0 0,-1-5 29 0 0,1 0 1 0 0,0 0-1 0 0,0-1 0 0 0,2 6-29 0 0,2 10 25 0 0,1 4 1 0 0,-5-20-18 0 0,1-1-1 0 0,-1 1 1 0 0,0 0 0 0 0,-1 0-1 0 0,1 3-7 0 0,4 18 41 0 0,-1-9-18 0 0,-4-9-23 0 0,3 4 0 0 0,15 27 0 0 0,-15-34 14 0 0,0-2 59 0 0,1 6-149 0 0,-4-8 76 0 0,0-1-1 0 0,0 0 1 0 0,0 1 0 0 0,0-1 0 0 0,0 1-1 0 0,0-1 1 0 0,1 1 0 0 0,-1-1-1 0 0,0 1 1 0 0,-1-1 0 0 0,1 0 0 0 0,0 1-1 0 0,0-1 1 0 0,0 1 0 0 0,0-1-1 0 0,0 1 1 0 0,0-1 0 0 0,0 0 0 0 0,-1 1-1 0 0,1-1 1 0 0,0 1 0 0 0,0-1-1 0 0,-1 0 1 0 0,1 1 0 0 0,0-1 0 0 0,0 0-1 0 0,-1 1 1 0 0,1-1 0 0 0,-1 0-1 0 0,1 1 1 0 0,0-1 0 0 0,-1 0 0 0 0,1 0-1 0 0,0 1 1 0 0,-1-1 0 0 0,1 0-1 0 0,-1 0 1 0 0,1 0 0 0 0,-1 0 0 0 0,1 0-1 0 0,-1 0 1 0 0,-8 2 1 0 0,3-1-1 0 0,0 0 0 0 0,0 0 0 0 0,-1 0 0 0 0,1-1 0 0 0,0 0 0 0 0,0 0 0 0 0,0 0 0 0 0,0-1 0 0 0,0 0 0 0 0,-2 0 0 0 0,0 0 0 0 0,0 1 0 0 0,1 0 0 0 0,-1 0 0 0 0,0 1 0 0 0,1 0 0 0 0,-2 0 0 0 0,-30 3 0 0 0,33-3 0 0 0,0-1 0 0 0,1 1 0 0 0,-1 1 0 0 0,1-1 0 0 0,0 1 0 0 0,-1 0 0 0 0,-10 3 11 0 0,12-3 12 0 0,-1-1 1 0 0,1 1-1 0 0,0 0 0 0 0,-1 1 0 0 0,0 0-23 0 0,3-2-3 0 0,-1 1-1 0 0,0 0 0 0 0,0-1 0 0 0,0 0 0 0 0,0 1 0 0 0,0-1 0 0 0,0 0 0 0 0,0-1 0 0 0,0 1 0 0 0,-1 0 0 0 0,1-1 0 0 0,0 0 4 0 0,-3 1 0 0 0,3 3 11 0 0,1-1 42 0 0,1-3-11 0 0,1 0-90 0 0,0 0-18 0 0,0 0-44 0 0,0 0-196 0 0,0 0-80 0 0,0 0-949 0 0,0 0-3905 0 0,0 0-1670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8.379"/>
    </inkml:context>
    <inkml:brush xml:id="br0">
      <inkml:brushProperty name="width" value="0.05" units="cm"/>
      <inkml:brushProperty name="height" value="0.05" units="cm"/>
    </inkml:brush>
  </inkml:definitions>
  <inkml:trace contextRef="#ctx0" brushRef="#br0">184 1 7368 0 0,'-12'6'194'0'0,"0"0"1"0"0,0 2 0 0 0,0-1-1 0 0,1 1 1 0 0,-1 2-195 0 0,-8 7 1657 0 0,12-11-1134 0 0,0 0 1 0 0,1 1 0 0 0,0 0 0 0 0,0 0-1 0 0,0 0 1 0 0,1 1 0 0 0,0 0 0 0 0,1 1 0 0 0,-4 6-524 0 0,4-4 548 0 0,0 0 0 0 0,1 1 0 0 0,-1 5-548 0 0,4-13 169 0 0,0 1 1 0 0,0 0-1 0 0,1-1 1 0 0,-1 1-1 0 0,1-1 0 0 0,0 1 1 0 0,1 0-1 0 0,-1-1 1 0 0,1 1-1 0 0,1 4-169 0 0,0-6 61 0 0,-1 1 0 0 0,1-1 0 0 0,0 0-1 0 0,0 1 1 0 0,0-1 0 0 0,1 0 0 0 0,-1 0-1 0 0,1 0 1 0 0,0-1 0 0 0,0 1 0 0 0,0-1 0 0 0,0 1-1 0 0,0-1 1 0 0,0 0 0 0 0,1 0 0 0 0,-1 0 0 0 0,1-1-1 0 0,-1 1 1 0 0,1-1 0 0 0,0 0-61 0 0,5 2 16 0 0,1 0-1 0 0,-1-1 1 0 0,0 0 0 0 0,1 0-1 0 0,-1-1 1 0 0,1-1 0 0 0,-1 1-1 0 0,1-2-15 0 0,100-11 47 0 0,-75 6-784 0 0,1 2-1 0 0,0 2 0 0 0,0 1 1 0 0,2 2 737 0 0,-6 0-3032 0 0,-16 2-2000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8.786"/>
    </inkml:context>
    <inkml:brush xml:id="br0">
      <inkml:brushProperty name="width" value="0.05" units="cm"/>
      <inkml:brushProperty name="height" value="0.05" units="cm"/>
    </inkml:brush>
  </inkml:definitions>
  <inkml:trace contextRef="#ctx0" brushRef="#br0">143 51 7976 0 0,'0'0'364'0'0,"0"0"-8"0"0,-1-8-212 0 0,1 6 89 0 0,-1-1 0 0 0,0 1-1 0 0,1-1 1 0 0,-1 1 0 0 0,0 0 0 0 0,0 0 0 0 0,0-1 0 0 0,-1 1 0 0 0,1 0 0 0 0,-1 0 0 0 0,1 0-1 0 0,-1 0 1 0 0,1 0 0 0 0,-3-1-233 0 0,2 2 221 0 0,0 0-1 0 0,0 0 1 0 0,0 0-1 0 0,0 0 1 0 0,-1 0 0 0 0,1 1-1 0 0,0-1 1 0 0,0 1-1 0 0,-1-1 1 0 0,1 1-1 0 0,0 0 1 0 0,-1 0-1 0 0,1 0 1 0 0,0 0-1 0 0,-1 0 1 0 0,-1 1-221 0 0,0 0 100 0 0,1 0-1 0 0,-1 0 1 0 0,0 1 0 0 0,0-1 0 0 0,1 1-1 0 0,-1 0 1 0 0,1 0 0 0 0,0 0 0 0 0,-1 1-1 0 0,1-1 1 0 0,0 1 0 0 0,0 0 0 0 0,1-1-1 0 0,-1 1 1 0 0,1 1 0 0 0,-1-1 0 0 0,1 0-1 0 0,0 0 1 0 0,0 1 0 0 0,0 0 0 0 0,1-1-1 0 0,-1 2-99 0 0,-6 17 288 0 0,7-17-254 0 0,-1-1 0 0 0,1 1 1 0 0,-1 0-1 0 0,1-1 1 0 0,1 1-1 0 0,-1 0 0 0 0,0 3-34 0 0,1-2 35 0 0,0 0-1 0 0,1 0 1 0 0,-1 0-1 0 0,1 0 1 0 0,1 0-1 0 0,-1-1 1 0 0,1 1-1 0 0,0 0 1 0 0,0-1-1 0 0,3 6-34 0 0,-3-7 14 0 0,0-1 0 0 0,1 0 0 0 0,0 1 0 0 0,-1-1 0 0 0,1 0 0 0 0,0 0 0 0 0,1-1 0 0 0,-1 1 0 0 0,0-1 0 0 0,1 0 0 0 0,0 1 0 0 0,-1-1 0 0 0,1-1-1 0 0,0 1 1 0 0,0-1 0 0 0,2 1-14 0 0,1 0 4 0 0,-1-1-1 0 0,1 0 1 0 0,0 0-1 0 0,-1-1 0 0 0,1 1 1 0 0,0-2-1 0 0,0 1 0 0 0,-1-1 1 0 0,1 0-1 0 0,0 0 0 0 0,-1-1 1 0 0,1 0-1 0 0,-1 0 1 0 0,0 0-1 0 0,1-1 0 0 0,-1 0 1 0 0,0 0-1 0 0,-1-1 0 0 0,4-2-3 0 0,10-5 0 0 0,-16 10 0 0 0,0-1 0 0 0,0 1 0 0 0,-1-1 0 0 0,1 0 0 0 0,0 0 0 0 0,-1 0 0 0 0,0 0 0 0 0,1 0 0 0 0,-1 0 0 0 0,0-1 0 0 0,0 1 0 0 0,0-1 0 0 0,0 0 0 0 0,-1 1 0 0 0,1-1 0 0 0,9-13 0 0 0,-10 14 1 0 0,1 0 1 0 0,0-1-1 0 0,-1 1 0 0 0,0 0 1 0 0,1 0-1 0 0,-1-1 1 0 0,0 1-1 0 0,0-2-1 0 0,0 0 15 0 0,1 1-4 0 0,-1 0 1 0 0,0-1-1 0 0,-1 1 1 0 0,1-1 0 0 0,-1 1-1 0 0,1 0 1 0 0,-1-1-1 0 0,0-1-11 0 0,0 4 1 0 0,-1 0-1 0 0,1 0 0 0 0,-1 0 1 0 0,1 0-1 0 0,0 0 0 0 0,-1 0 1 0 0,0 0-1 0 0,1 0 1 0 0,-1 0-1 0 0,0 0 0 0 0,1 0 1 0 0,-1 1-1 0 0,0-1 1 0 0,0 0-1 0 0,0 0 0 0 0,1 1 1 0 0,-1-1-1 0 0,0 0 0 0 0,0 1 1 0 0,0-1-1 0 0,0 1 1 0 0,0 0-1 0 0,-1-1 0 0 0,1 1 1 0 0,0 0-1 0 0,0-1 0 0 0,-1 1 0 0 0,-2 0-34 0 0,-1 0-1 0 0,0 1 1 0 0,1-1-1 0 0,-1 1 1 0 0,1 0-1 0 0,-1 0 0 0 0,1 1 1 0 0,0-1-1 0 0,0 1 1 0 0,-1 0 34 0 0,-1 0-405 0 0,-9 2-469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9.123"/>
    </inkml:context>
    <inkml:brush xml:id="br0">
      <inkml:brushProperty name="width" value="0.05" units="cm"/>
      <inkml:brushProperty name="height" value="0.05" units="cm"/>
    </inkml:brush>
  </inkml:definitions>
  <inkml:trace contextRef="#ctx0" brushRef="#br0">0 39 15664 0 0,'2'2'356'0'0,"-2"-1"-307"0"0,16 20 1006 0 0,0 0 1 0 0,1-1 0 0 0,2-1-1 0 0,9 8-1055 0 0,-27-26 68 0 0,0 0-64 0 0,0 0 0 0 0,0-1 0 0 0,0 1 0 0 0,0 0 1 0 0,0 0-1 0 0,0-1 0 0 0,0 1 0 0 0,1-1 0 0 0,-1 1 0 0 0,0-1 0 0 0,0 0 0 0 0,0 1 0 0 0,1-1 0 0 0,-1 0 0 0 0,0 0 0 0 0,1 0 0 0 0,-1 0 0 0 0,0 0 0 0 0,0 0 0 0 0,1 0 0 0 0,-1 0 0 0 0,0 0 0 0 0,0-1 0 0 0,1 1 0 0 0,-1-1 0 0 0,0 1 0 0 0,0-1 0 0 0,0 1 0 0 0,1-1-4 0 0,1-1 1 0 0,-1 1 0 0 0,0-1 0 0 0,1 1 0 0 0,-1-1-1 0 0,0 0 1 0 0,0 0 0 0 0,0 0 0 0 0,0 0 0 0 0,-1 0 0 0 0,1-1 0 0 0,0 1 0 0 0,-1 0-1 0 0,0-1 0 0 0,7-14-12 0 0,1 0-1 0 0,0 1 0 0 0,0 0 0 0 0,2 1 0 0 0,10-12 13 0 0,-20 26 17 0 0,0-1 0 0 0,1 0 0 0 0,-1 1 0 0 0,1 0 0 0 0,0-1-1 0 0,-1 1 1 0 0,1 0 0 0 0,0 0 0 0 0,0 0 0 0 0,-1 0 0 0 0,1 0-1 0 0,0 0 1 0 0,0 0 0 0 0,0 1 0 0 0,0-1 0 0 0,1 1 0 0 0,-1 0-1 0 0,0-1 1 0 0,0 1 0 0 0,0 0 0 0 0,0 0 0 0 0,0 0 0 0 0,0 1-1 0 0,0-1 1 0 0,0 0 0 0 0,0 1 0 0 0,0-1 0 0 0,0 1 0 0 0,0 0 0 0 0,2 0-17 0 0,0 2 114 0 0,0-1 1 0 0,0 1 0 0 0,0 0 0 0 0,-1 0-1 0 0,1 0 1 0 0,-1 0 0 0 0,0 1 0 0 0,0-1 0 0 0,0 1-1 0 0,0 0 1 0 0,-1 0 0 0 0,1 0 0 0 0,0 2-115 0 0,13 32 517 0 0,-1 0 0 0 0,9 39-517 0 0,-23-74-51 0 0,0 1-1 0 0,1-1 1 0 0,-1 0-1 0 0,1 0 1 0 0,-1 0-1 0 0,1 0 1 0 0,0 0-1 0 0,0 0 1 0 0,0 0-1 0 0,1-1 1 0 0,1 2 51 0 0,-3-3-662 0 0,7-4-908 0 0,-1-1 693 0 0,-1 0 1 0 0,1-1-1 0 0,-1 0 1 0 0,-1 0 0 0 0,1 0-1 0 0,0-2 877 0 0,13-14-1902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4:59.489"/>
    </inkml:context>
    <inkml:brush xml:id="br0">
      <inkml:brushProperty name="width" value="0.05" units="cm"/>
      <inkml:brushProperty name="height" value="0.05" units="cm"/>
    </inkml:brush>
  </inkml:definitions>
  <inkml:trace contextRef="#ctx0" brushRef="#br0">40 25 11976 0 0,'0'0'266'0'0,"-1"0"44"0"0,-2-2-142 0 0,1 1-112 0 0,0 0 0 0 0,0 1-1 0 0,0-1 1 0 0,0-1 0 0 0,1 1-1 0 0,-1 0 1 0 0,0 0 0 0 0,1-1-1 0 0,-1 1 1 0 0,1-1-56 0 0,-7-8 403 0 0,6 10-107 0 0,1 1-70 0 0,-1-1 801 0 0,2 2 49 0 0,-2 9-473 0 0,1 0 0 0 0,0 0 0 0 0,1 0 1 0 0,1 0-1 0 0,0 0 0 0 0,0 0 0 0 0,1 0 1 0 0,0 0-1 0 0,1 0 0 0 0,2 6-603 0 0,9 20 694 0 0,2 0 0 0 0,6 11-694 0 0,-10-23 153 0 0,7 13-34 0 0,14 31 21 0 0,-2 2 0 0 0,0 13-140 0 0,-10-23 13 0 0,-6-21-556 0 0,-3 0 1 0 0,6 31 542 0 0,-17-59-1055 0 0,-4-9-993 0 0,-11-12-1619 0 0,4 1 4191 0 0,-15-10-617 0 0,18 12 80 0 0,0 1 1 0 0,-1 0 0 0 0,1 1-1 0 0,-1-1 1 0 0,0 2-1 0 0,-6-3 13 0 0,-7-3-485 0 0,8 4-3659 0 0,5 2-1082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0.221"/>
    </inkml:context>
    <inkml:brush xml:id="br0">
      <inkml:brushProperty name="width" value="0.05" units="cm"/>
      <inkml:brushProperty name="height" value="0.05" units="cm"/>
    </inkml:brush>
  </inkml:definitions>
  <inkml:trace contextRef="#ctx0" brushRef="#br0">29 320 10800 0 0,'0'0'496'0'0,"0"0"-14"0"0,0 0-159 0 0,0 0 482 0 0,0 0 246 0 0,0 0 49 0 0,0 0-63 0 0,0 0-305 0 0,0 0-129 0 0,0 0-26 0 0,0 0-26 0 0,0-2-79 0 0,-1-9 21 0 0,0 0 0 0 0,-1 0 1 0 0,0 1-1 0 0,-1-1 0 0 0,-1-3-493 0 0,0 2 175 0 0,1 1-1 0 0,0 0 1 0 0,1-1-1 0 0,1 1 0 0 0,-1-6-174 0 0,2-60 296 0 0,1 64-260 0 0,-1 6-29 0 0,1 0-1 0 0,0 0 1 0 0,0 0 0 0 0,0 0-1 0 0,1-1-6 0 0,-1 6-1 0 0,0 0 0 0 0,0 0 0 0 0,0 0 0 0 0,0 0 0 0 0,0 0 0 0 0,1 0 0 0 0,-1 0 0 0 0,1 0 0 0 0,-1 1-1 0 0,1-1 1 0 0,-1 0 0 0 0,1 1 0 0 0,0 0 0 0 0,0-1 0 0 0,0 1 0 0 0,0 0 0 0 0,0 0 0 0 0,1-1 1 0 0,1 1-174 0 0,0-1 0 0 0,0 1 0 0 0,0 0 0 0 0,0 0 0 0 0,0 1 0 0 0,0-1 0 0 0,1 1 0 0 0,-1 0 0 0 0,0 0 0 0 0,2 0 174 0 0,43 8-3656 0 0,-37-5 2489 0 0,-2 0 558 0 0,-1-1 0 0 0,0-1 0 0 0,1 0 0 0 0,0 0 0 0 0,-1 0 0 0 0,1-1 1 0 0,-1-1-1 0 0,1 0 0 0 0,-1 0 0 0 0,1-1 0 0 0,7-2 609 0 0,3-9 284 0 0,-19 12 129 0 0,-1 1 119 0 0,0 0 20 0 0,0 0 45 0 0,0 0 163 0 0,0 0 68 0 0,0 0 18 0 0,0 0-24 0 0,0 0-106 0 0,0 0-48 0 0,0 0-11 0 0,0 0-54 0 0,0 0-224 0 0,0 0-351 0 0,0 0-1 0 0,0 0 1 0 0,-1 0 0 0 0,1 0 0 0 0,0 0 0 0 0,0 0-1 0 0,-1 0 1 0 0,1 0 0 0 0,0 0 0 0 0,0 0-1 0 0,0 0 1 0 0,-1-1 0 0 0,1 1 0 0 0,0 1 0 0 0,0-1-1 0 0,-1 0 1 0 0,1 0 0 0 0,0 0 0 0 0,0 0 0 0 0,-1 0-1 0 0,1 0 1 0 0,0 0 0 0 0,0 0 0 0 0,-1 0 0 0 0,1 0-1 0 0,0 0 1 0 0,0 1 0 0 0,0-1 0 0 0,-1 0 0 0 0,1 0-1 0 0,0 0 1 0 0,0 0 0 0 0,0 1 0 0 0,-1-1-28 0 0,-7 5 353 0 0,5-1-277 0 0,0 1 0 0 0,0-1-1 0 0,0 1 1 0 0,0-1 0 0 0,1 1-1 0 0,-1 0 1 0 0,1 0 0 0 0,1 0-1 0 0,-1 0 1 0 0,1 0 0 0 0,0 0-1 0 0,0 1 1 0 0,0-1 0 0 0,1 0-1 0 0,-1 1 1 0 0,2 3-76 0 0,-1-2 24 0 0,1 0 1 0 0,1 0-1 0 0,0 0 0 0 0,-1 0 1 0 0,2 0-1 0 0,-1 0 0 0 0,1-1 1 0 0,0 1-1 0 0,1-1 0 0 0,0 0 1 0 0,0 0-1 0 0,0 1-24 0 0,-1-4 15 0 0,-1 1 0 0 0,1-1 1 0 0,0 0-1 0 0,0 0 0 0 0,0-1 0 0 0,0 1 0 0 0,1 0 0 0 0,-1-1 1 0 0,1 0-1 0 0,-1 0 0 0 0,1 0 0 0 0,0 0 0 0 0,0-1 0 0 0,0 1 1 0 0,3 0-16 0 0,-3-2-1 0 0,-1 1 0 0 0,0-1 1 0 0,0 0-1 0 0,1 0 1 0 0,-1 0-1 0 0,0 0 1 0 0,0-1-1 0 0,1 0 1 0 0,-1 1-1 0 0,0-1 1 0 0,0 0-1 0 0,0 0 1 0 0,0-1-1 0 0,0 1 1 0 0,0-1-1 0 0,0 1 1 0 0,-1-1-1 0 0,1 0 1 0 0,0 0-1 0 0,1-1 1 0 0,10-11-135 0 0,0-1 0 0 0,1-2 135 0 0,-4 3-10 0 0,-8 10 14 0 0,1 0 0 0 0,-2 0 0 0 0,1-1 0 0 0,0 1 0 0 0,-1-1 0 0 0,0 0 0 0 0,0 0 0 0 0,0 0 0 0 0,0 0 0 0 0,-1 0 0 0 0,0 0 0 0 0,0 0-1 0 0,-1 0 1 0 0,1 0 0 0 0,-1-1 0 0 0,0 1 0 0 0,0 0 0 0 0,-1 0 0 0 0,0-4-4 0 0,0 8 18 0 0,1 0 0 0 0,-1 0 0 0 0,1 0 0 0 0,-1 0-1 0 0,0 0 1 0 0,1 0 0 0 0,-1 0 0 0 0,0 0 0 0 0,0 0 0 0 0,0 0 0 0 0,1 0 0 0 0,-1 0 0 0 0,0 1-1 0 0,0-1 1 0 0,0 0 0 0 0,-1 1 0 0 0,1-1-18 0 0,0 0 45 0 0,0 1 0 0 0,0-1 0 0 0,0 0 1 0 0,0 1-1 0 0,1-1 0 0 0,-1 0 0 0 0,0 0 0 0 0,0 1 0 0 0,1-1 0 0 0,-1 0 0 0 0,0 0 0 0 0,0 0-45 0 0,-16-4 199 0 0,14 4-342 0 0,-1 0 0 0 0,1 0 0 0 0,-1 0 0 0 0,0 0 0 0 0,1 1 0 0 0,-1-1 0 0 0,0 1 0 0 0,1 0 0 0 0,-1 0 0 0 0,0 0 0 0 0,0 0 0 0 0,1 1 0 0 0,-1 0 0 0 0,0 0 0 0 0,1 0 0 0 0,-4 1 143 0 0,6-1-1360 0 0,1-1-15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0.556"/>
    </inkml:context>
    <inkml:brush xml:id="br0">
      <inkml:brushProperty name="width" value="0.05" units="cm"/>
      <inkml:brushProperty name="height" value="0.05" units="cm"/>
    </inkml:brush>
  </inkml:definitions>
  <inkml:trace contextRef="#ctx0" brushRef="#br0">4 40 10944 0 0,'2'-15'453'0'0,"-2"13"-385"0"0,1 0 0 0 0,-1 0 0 0 0,0 0-1 0 0,0 0 1 0 0,0 0 0 0 0,0 1 0 0 0,0-1 0 0 0,0 0 0 0 0,-1 0 0 0 0,1 0 0 0 0,-1 0-68 0 0,0 1 376 0 0,0 4 620 0 0,-1 12 2039 0 0,2 20 1549 0 0,9 19-3760 0 0,3 0-1 0 0,2-1 0 0 0,7 12-823 0 0,-11-35-70 0 0,-3-7 74 0 0,9 27 608 0 0,2 19-612 0 0,-14-53 104 0 0,1 0 0 0 0,6 15-104 0 0,6 15 0 0 0,7 34-8 0 0,4-1-1 0 0,19 35 9 0 0,-37-87-83 0 0,-6-17-450 0 0,0 0-1 0 0,1 0 1 0 0,5 9 533 0 0,5-1-1636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1.432"/>
    </inkml:context>
    <inkml:brush xml:id="br0">
      <inkml:brushProperty name="width" value="0.05" units="cm"/>
      <inkml:brushProperty name="height" value="0.05" units="cm"/>
    </inkml:brush>
  </inkml:definitions>
  <inkml:trace contextRef="#ctx0" brushRef="#br0">1 1 14280 0 0,'17'36'1281'0'0,"2"0"1"0"0,19 26-1282 0 0,-10-17 1246 0 0,98 192 1850 0 0,-97-169-2280 0 0,9 32-816 0 0,-8-20 188 0 0,-16-35-996 0 0,-7-23 298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1.778"/>
    </inkml:context>
    <inkml:brush xml:id="br0">
      <inkml:brushProperty name="width" value="0.05" units="cm"/>
      <inkml:brushProperty name="height" value="0.05" units="cm"/>
    </inkml:brush>
  </inkml:definitions>
  <inkml:trace contextRef="#ctx0" brushRef="#br0">418 16 16759 0 0,'0'0'382'0'0,"0"0"54"0"0,0 0 21 0 0,0 0-50 0 0,-9-3-249 0 0,3 0 130 0 0,-1 1 0 0 0,0 0 0 0 0,0 0-1 0 0,0 1 1 0 0,0 0 0 0 0,0 0 0 0 0,0 0-1 0 0,0 1 1 0 0,0 0 0 0 0,-6 1-288 0 0,-19 2 108 0 0,0 2 0 0 0,-18 5-108 0 0,-139 40-1062 0 0,165-43-234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2.158"/>
    </inkml:context>
    <inkml:brush xml:id="br0">
      <inkml:brushProperty name="width" value="0.05" units="cm"/>
      <inkml:brushProperty name="height" value="0.05" units="cm"/>
    </inkml:brush>
  </inkml:definitions>
  <inkml:trace contextRef="#ctx0" brushRef="#br0">170 12 11976 0 0,'0'0'922'0'0,"0"0"-478"0"0,-7 4 1056 0 0,-14 1-651 0 0,1 1 0 0 0,0 1 0 0 0,0 1 0 0 0,1 1 0 0 0,-2 2-849 0 0,18-9 23 0 0,0-1-1 0 0,0 1 0 0 0,1 0 1 0 0,-1 0-1 0 0,1 1 0 0 0,-1-1 1 0 0,1 0-1 0 0,0 1 0 0 0,0 0 0 0 0,0-1 1 0 0,0 1-1 0 0,1 0 0 0 0,-1 0 1 0 0,1 0-1 0 0,-1 0 0 0 0,1 0 1 0 0,0 0-23 0 0,0 4 31 0 0,-1 0 1 0 0,2 0-1 0 0,-1 0 1 0 0,1 0-1 0 0,0 1 1 0 0,0-1-1 0 0,1 3-31 0 0,0-5 14 0 0,0 0-1 0 0,0 1 0 0 0,1-1 0 0 0,0 0 1 0 0,0 1-1 0 0,0-1 0 0 0,1 0 0 0 0,0-1 1 0 0,0 1-1 0 0,0 0 0 0 0,0-1 0 0 0,1 0 1 0 0,0 1-14 0 0,3 3 26 0 0,1-1 1 0 0,-1 0-1 0 0,1 0 0 0 0,1-1 1 0 0,-1 1-1 0 0,5 0-26 0 0,-9-4 3 0 0,0-1-1 0 0,1 0 1 0 0,-1-1-1 0 0,1 1 1 0 0,0-1-1 0 0,-1 0 1 0 0,1 0-1 0 0,0 0 1 0 0,0-1-1 0 0,0 0 1 0 0,-1 0-1 0 0,1 0 1 0 0,0 0-1 0 0,0-1 1 0 0,0 1-1 0 0,0-1 1 0 0,-1-1-1 0 0,1 1 1 0 0,-1-1-1 0 0,1 0 1 0 0,-1 0 0 0 0,1 0-1 0 0,0-1-2 0 0,6-3-1 0 0,0-1 1 0 0,-1-1-1 0 0,0 0 1 0 0,0-1-1 0 0,-1 1 1 0 0,0-2-1 0 0,-1 1 0 0 0,2-3 1 0 0,-5 5-1 0 0,-1 0-1 0 0,1 0 0 0 0,-1 0 0 0 0,-1-1 0 0 0,1 0 0 0 0,1-7 2 0 0,-3 10 24 0 0,0 0 0 0 0,-1-1-1 0 0,0 1 1 0 0,0 0-1 0 0,-1 0 1 0 0,1-1-1 0 0,-1 1 1 0 0,-1-1-1 0 0,1 1 1 0 0,-1 0-1 0 0,0-2-23 0 0,0 1 63 0 0,-1 0-1 0 0,0 0 1 0 0,0-1-1 0 0,-1 2 0 0 0,1-1 1 0 0,-1 0-1 0 0,-1 0 1 0 0,1 1-1 0 0,-3-3-62 0 0,4 6 10 0 0,1 1 1 0 0,-1-1-1 0 0,0 0 0 0 0,0 1 0 0 0,0-1 1 0 0,0 1-1 0 0,0-1 0 0 0,0 1 1 0 0,0 0-1 0 0,0 0 0 0 0,-1 0 1 0 0,1 0-1 0 0,0 1 0 0 0,-1-1 0 0 0,1 1 1 0 0,-1-1-1 0 0,1 1 0 0 0,-1 0 1 0 0,1 0-1 0 0,-1 0 0 0 0,1 0 0 0 0,0 0 1 0 0,-1 0-1 0 0,1 1 0 0 0,-1 0 1 0 0,0-1-11 0 0,-6 4-194 0 0,0 0 1 0 0,0 1 0 0 0,0 0-1 0 0,1 0 1 0 0,-1 1 0 0 0,1-1-1 0 0,1 2 1 0 0,-1-1 0 0 0,-3 5 193 0 0,3 0-1042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3:25:02.569"/>
    </inkml:context>
    <inkml:brush xml:id="br0">
      <inkml:brushProperty name="width" value="0.05" units="cm"/>
      <inkml:brushProperty name="height" value="0.05" units="cm"/>
    </inkml:brush>
  </inkml:definitions>
  <inkml:trace contextRef="#ctx0" brushRef="#br0">177 35 13760 0 0,'0'0'629'0'0,"0"0"-12"0"0,-11-8-271 0 0,3 1 276 0 0,7 6-440 0 0,-1-1 0 0 0,1 1 0 0 0,-1-1 0 0 0,0 1-1 0 0,0 0 1 0 0,0-1 0 0 0,0 1 0 0 0,0 0 0 0 0,0 0 0 0 0,-1 0-182 0 0,-1 0 95 0 0,1 0 0 0 0,-1 0 0 0 0,1 0-1 0 0,-1 1 1 0 0,0-1 0 0 0,1 1 0 0 0,-1 0 0 0 0,0 0 0 0 0,1 0 0 0 0,-1 0 0 0 0,0 1 0 0 0,1-1 0 0 0,-1 1 0 0 0,0 0 0 0 0,1 0-1 0 0,-1 1 1 0 0,1-1 0 0 0,0 1 0 0 0,-1-1 0 0 0,1 1 0 0 0,0 0 0 0 0,0 0 0 0 0,0 1 0 0 0,0-1 0 0 0,1 0 0 0 0,-2 2-95 0 0,0 1 62 0 0,-1 0 1 0 0,1 0-1 0 0,0 1 1 0 0,0-1-1 0 0,1 1 1 0 0,-1 0-1 0 0,1 0 0 0 0,1 0 1 0 0,-1 0-1 0 0,1 1 1 0 0,0-1-1 0 0,1 1 1 0 0,-1 0-1 0 0,1-1-62 0 0,2 3 80 0 0,-1 1 0 0 0,2-1 0 0 0,-1-1 0 0 0,1 1 0 0 0,0 0 0 0 0,1 0 0 0 0,0-1-1 0 0,1 1 1 0 0,0 0-80 0 0,-3-6 25 0 0,3 5 1 0 0,0 0-1 0 0,1 0 0 0 0,0-1 0 0 0,0 0 1 0 0,1 1-1 0 0,0-2 0 0 0,0 1 1 0 0,1 0-26 0 0,12 10-190 0 0,1 0 1 0 0,4 1 189 0 0,-20-15-17 0 0,0 0 0 0 0,0-1 0 0 0,1 0 0 0 0,-1 0 0 0 0,1 0-1 0 0,-1 0 1 0 0,1-1 0 0 0,0 0 0 0 0,0 0 0 0 0,-1 0 0 0 0,1 0 0 0 0,0-1-1 0 0,0 0 1 0 0,0 0 0 0 0,0 0 0 0 0,0-1 0 0 0,-1 1 0 0 0,1-1-1 0 0,0 0 1 0 0,0 0 0 0 0,-1-1 0 0 0,4-1 17 0 0,-1 0-33 0 0,-5 2 24 0 0,0 0 0 0 0,1 0 0 0 0,-1-1 0 0 0,0 1 0 0 0,0-1 0 0 0,0 1 0 0 0,0-1 0 0 0,0 1 0 0 0,0-1 0 0 0,0 0-1 0 0,-1 0 1 0 0,1 0 0 0 0,0-1 9 0 0,2-3-17 0 0,0-1 0 0 0,0 0 0 0 0,-1 0 0 0 0,0-1-1 0 0,0 1 1 0 0,-1-1 0 0 0,0 1 0 0 0,0-1 0 0 0,-1 0-1 0 0,0 0 1 0 0,0 0 0 0 0,-1 0 0 0 0,0 1 0 0 0,0-1-1 0 0,-1 0 1 0 0,0 0 0 0 0,0 0 0 0 0,-1 0 0 0 0,0 1-1 0 0,-1-2 18 0 0,-2-17 0 0 0,4 22 0 0 0,1 0 0 0 0,-1 0 0 0 0,0 1 0 0 0,0-1 0 0 0,0 1 0 0 0,-1-1 0 0 0,1 1 0 0 0,-1-1 0 0 0,1 1 0 0 0,-1 0 0 0 0,-1-1 0 0 0,0-1 0 0 0,-2-1 0 0 0,0-1 0 0 0,0 1 0 0 0,-1 0 0 0 0,0 1 0 0 0,0-1 0 0 0,0 1 0 0 0,1 1 10 0 0,0 1 0 0 0,0 0 0 0 0,-1 0 0 0 0,1 0 0 0 0,-1 0 0 0 0,0 1-10 0 0,4 1-96 0 0,-1 0 1 0 0,1 1-1 0 0,-1-1 1 0 0,1 1-1 0 0,0 0 1 0 0,-1-1 0 0 0,1 1-1 0 0,-1 0 1 0 0,1 0-1 0 0,-1 1 1 0 0,1-1-1 0 0,0 1 1 0 0,-1-1-1 0 0,1 1 1 0 0,0 0-1 0 0,-2 0 96 0 0,-7 4-1548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10807-5458-425C-8CED-D48440489D13}" type="datetimeFigureOut">
              <a:rPr lang="de-DE" smtClean="0"/>
              <a:t>01.12.2020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ECEF7-3E69-40F7-A234-BE19B9893EDD}" type="slidenum">
              <a:rPr lang="de-DE" smtClean="0"/>
              <a:t>‹#›</a:t>
            </a:fld>
            <a:endParaRPr lang="de-DE"/>
          </a:p>
        </p:txBody>
      </p:sp>
    </p:spTree>
    <p:extLst>
      <p:ext uri="{BB962C8B-B14F-4D97-AF65-F5344CB8AC3E}">
        <p14:creationId xmlns:p14="http://schemas.microsoft.com/office/powerpoint/2010/main" val="2037785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 think we should write more R packages</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1</a:t>
            </a:fld>
            <a:endParaRPr lang="de-DE"/>
          </a:p>
        </p:txBody>
      </p:sp>
    </p:spTree>
    <p:extLst>
      <p:ext uri="{BB962C8B-B14F-4D97-AF65-F5344CB8AC3E}">
        <p14:creationId xmlns:p14="http://schemas.microsoft.com/office/powerpoint/2010/main" val="349533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a:t>
            </a:r>
            <a:r>
              <a:rPr lang="en-US" dirty="0" err="1"/>
              <a:t>powerfull</a:t>
            </a:r>
            <a:r>
              <a:rPr lang="en-US" dirty="0"/>
              <a:t>. Once in place, run … and get the full </a:t>
            </a:r>
            <a:r>
              <a:rPr lang="en-US" dirty="0" err="1"/>
              <a:t>ppower</a:t>
            </a:r>
            <a:r>
              <a:rPr lang="en-US" dirty="0"/>
              <a:t> of R’s help functions</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11</a:t>
            </a:fld>
            <a:endParaRPr lang="de-DE"/>
          </a:p>
        </p:txBody>
      </p:sp>
    </p:spTree>
    <p:extLst>
      <p:ext uri="{BB962C8B-B14F-4D97-AF65-F5344CB8AC3E}">
        <p14:creationId xmlns:p14="http://schemas.microsoft.com/office/powerpoint/2010/main" val="3017874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power of </a:t>
            </a:r>
            <a:r>
              <a:rPr lang="en-US" dirty="0" err="1"/>
              <a:t>Rmarkdown</a:t>
            </a:r>
            <a:r>
              <a:rPr lang="en-US" dirty="0"/>
              <a:t> to document your packages functionality for the user</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13</a:t>
            </a:fld>
            <a:endParaRPr lang="de-DE"/>
          </a:p>
        </p:txBody>
      </p:sp>
    </p:spTree>
    <p:extLst>
      <p:ext uri="{BB962C8B-B14F-4D97-AF65-F5344CB8AC3E}">
        <p14:creationId xmlns:p14="http://schemas.microsoft.com/office/powerpoint/2010/main" val="32277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packages force you to be explicit about dependencies</a:t>
            </a:r>
          </a:p>
          <a:p>
            <a:r>
              <a:rPr lang="en-US" dirty="0"/>
              <a:t>This solves some of the problems that Docker tries to solve, but low tech</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14</a:t>
            </a:fld>
            <a:endParaRPr lang="de-DE"/>
          </a:p>
        </p:txBody>
      </p:sp>
    </p:spTree>
    <p:extLst>
      <p:ext uri="{BB962C8B-B14F-4D97-AF65-F5344CB8AC3E}">
        <p14:creationId xmlns:p14="http://schemas.microsoft.com/office/powerpoint/2010/main" val="251199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think differently about software architecture,  OOP, functional programming, NSE, scoping</a:t>
            </a:r>
          </a:p>
          <a:p>
            <a:endParaRPr lang="en-US" dirty="0"/>
          </a:p>
          <a:p>
            <a:r>
              <a:rPr lang="en-US" dirty="0"/>
              <a:t>Algorithms – Fisher0Yates, RLE</a:t>
            </a:r>
          </a:p>
          <a:p>
            <a:endParaRPr lang="en-US" dirty="0"/>
          </a:p>
          <a:p>
            <a:r>
              <a:rPr lang="en-US" dirty="0"/>
              <a:t>If you chose a good project it requires different skills than your day job</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17</a:t>
            </a:fld>
            <a:endParaRPr lang="de-DE"/>
          </a:p>
        </p:txBody>
      </p:sp>
    </p:spTree>
    <p:extLst>
      <p:ext uri="{BB962C8B-B14F-4D97-AF65-F5344CB8AC3E}">
        <p14:creationId xmlns:p14="http://schemas.microsoft.com/office/powerpoint/2010/main" val="2091524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Ther’s</a:t>
            </a:r>
            <a:r>
              <a:rPr lang="en-US" dirty="0"/>
              <a:t> no package for this, but the R community is awesome!</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18</a:t>
            </a:fld>
            <a:endParaRPr lang="de-DE"/>
          </a:p>
        </p:txBody>
      </p:sp>
    </p:spTree>
    <p:extLst>
      <p:ext uri="{BB962C8B-B14F-4D97-AF65-F5344CB8AC3E}">
        <p14:creationId xmlns:p14="http://schemas.microsoft.com/office/powerpoint/2010/main" val="3269264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Jim is a software engineer on the </a:t>
            </a:r>
            <a:r>
              <a:rPr lang="en-US" sz="1200" b="0" i="0" kern="1200" dirty="0" err="1">
                <a:solidFill>
                  <a:schemeClr val="tx1"/>
                </a:solidFill>
                <a:effectLst/>
                <a:latin typeface="+mn-lt"/>
                <a:ea typeface="+mn-ea"/>
                <a:cs typeface="+mn-cs"/>
              </a:rPr>
              <a:t>Tidyverse</a:t>
            </a:r>
            <a:r>
              <a:rPr lang="en-US" sz="1200" b="0" i="0" kern="1200" dirty="0">
                <a:solidFill>
                  <a:schemeClr val="tx1"/>
                </a:solidFill>
                <a:effectLst/>
                <a:latin typeface="+mn-lt"/>
                <a:ea typeface="+mn-ea"/>
                <a:cs typeface="+mn-cs"/>
              </a:rPr>
              <a:t> team, with a background in Bioinformatics and Genomics. He is the author and maintainer of a number of R packages including </a:t>
            </a:r>
            <a:r>
              <a:rPr lang="en-US" sz="1200" b="0" i="0" kern="1200" dirty="0" err="1">
                <a:solidFill>
                  <a:schemeClr val="tx1"/>
                </a:solidFill>
                <a:effectLst/>
                <a:latin typeface="+mn-lt"/>
                <a:ea typeface="+mn-ea"/>
                <a:cs typeface="+mn-cs"/>
              </a:rPr>
              <a:t>covr</a:t>
            </a:r>
            <a:r>
              <a:rPr lang="en-US" sz="1200" b="0" i="0" kern="1200" dirty="0">
                <a:solidFill>
                  <a:schemeClr val="tx1"/>
                </a:solidFill>
                <a:effectLst/>
                <a:latin typeface="+mn-lt"/>
                <a:ea typeface="+mn-ea"/>
                <a:cs typeface="+mn-cs"/>
              </a:rPr>
              <a:t>, devtools, glue, </a:t>
            </a:r>
            <a:r>
              <a:rPr lang="en-US" sz="1200" b="0" i="0" kern="1200" dirty="0" err="1">
                <a:solidFill>
                  <a:schemeClr val="tx1"/>
                </a:solidFill>
                <a:effectLst/>
                <a:latin typeface="+mn-lt"/>
                <a:ea typeface="+mn-ea"/>
                <a:cs typeface="+mn-cs"/>
              </a:rPr>
              <a:t>readr</a:t>
            </a:r>
            <a:r>
              <a:rPr lang="en-US" sz="1200" b="0" i="0" kern="1200" dirty="0">
                <a:solidFill>
                  <a:schemeClr val="tx1"/>
                </a:solidFill>
                <a:effectLst/>
                <a:latin typeface="+mn-lt"/>
                <a:ea typeface="+mn-ea"/>
                <a:cs typeface="+mn-cs"/>
              </a:rPr>
              <a:t> and more...</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19</a:t>
            </a:fld>
            <a:endParaRPr lang="de-DE"/>
          </a:p>
        </p:txBody>
      </p:sp>
    </p:spTree>
    <p:extLst>
      <p:ext uri="{BB962C8B-B14F-4D97-AF65-F5344CB8AC3E}">
        <p14:creationId xmlns:p14="http://schemas.microsoft.com/office/powerpoint/2010/main" val="3536252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 tutorial.</a:t>
            </a:r>
          </a:p>
          <a:p>
            <a:r>
              <a:rPr lang="en-US" dirty="0"/>
              <a:t>With a few function calls you can set up the foundation for well-structured, robust, shareable and extendable R code. </a:t>
            </a:r>
          </a:p>
          <a:p>
            <a:r>
              <a:rPr lang="de-DE" dirty="0" err="1"/>
              <a:t>Doing</a:t>
            </a:r>
            <a:r>
              <a:rPr lang="de-DE" dirty="0"/>
              <a:t> so </a:t>
            </a:r>
            <a:r>
              <a:rPr lang="de-DE" dirty="0" err="1"/>
              <a:t>allows</a:t>
            </a:r>
            <a:r>
              <a:rPr lang="de-DE" dirty="0"/>
              <a:t> </a:t>
            </a:r>
            <a:r>
              <a:rPr lang="de-DE" dirty="0" err="1"/>
              <a:t>you</a:t>
            </a:r>
            <a:r>
              <a:rPr lang="de-DE" dirty="0"/>
              <a:t> </a:t>
            </a:r>
            <a:r>
              <a:rPr lang="de-DE" dirty="0" err="1"/>
              <a:t>to</a:t>
            </a:r>
            <a:r>
              <a:rPr lang="de-DE" dirty="0"/>
              <a:t> </a:t>
            </a:r>
            <a:r>
              <a:rPr lang="de-DE" dirty="0" err="1"/>
              <a:t>try</a:t>
            </a:r>
            <a:r>
              <a:rPr lang="de-DE" dirty="0"/>
              <a:t> out </a:t>
            </a:r>
            <a:r>
              <a:rPr lang="de-DE" dirty="0" err="1"/>
              <a:t>sowtware</a:t>
            </a:r>
            <a:r>
              <a:rPr lang="de-DE" dirty="0"/>
              <a:t> </a:t>
            </a:r>
            <a:r>
              <a:rPr lang="de-DE" dirty="0" err="1"/>
              <a:t>engineering</a:t>
            </a:r>
            <a:r>
              <a:rPr lang="de-DE" dirty="0"/>
              <a:t> </a:t>
            </a:r>
            <a:r>
              <a:rPr lang="de-DE" dirty="0" err="1"/>
              <a:t>skills</a:t>
            </a:r>
            <a:r>
              <a:rPr lang="de-DE" dirty="0"/>
              <a:t> </a:t>
            </a:r>
            <a:r>
              <a:rPr lang="de-DE" dirty="0" err="1"/>
              <a:t>that</a:t>
            </a:r>
            <a:r>
              <a:rPr lang="de-DE" dirty="0"/>
              <a:t> </a:t>
            </a:r>
            <a:r>
              <a:rPr lang="de-DE" dirty="0" err="1"/>
              <a:t>you</a:t>
            </a:r>
            <a:r>
              <a:rPr lang="de-DE" dirty="0"/>
              <a:t> </a:t>
            </a:r>
            <a:r>
              <a:rPr lang="de-DE" dirty="0" err="1"/>
              <a:t>may</a:t>
            </a:r>
            <a:r>
              <a:rPr lang="de-DE" dirty="0"/>
              <a:t> </a:t>
            </a:r>
            <a:r>
              <a:rPr lang="de-DE" dirty="0" err="1"/>
              <a:t>never</a:t>
            </a:r>
            <a:r>
              <a:rPr lang="de-DE" dirty="0"/>
              <a:t> </a:t>
            </a:r>
            <a:r>
              <a:rPr lang="de-DE" dirty="0" err="1"/>
              <a:t>use</a:t>
            </a:r>
            <a:r>
              <a:rPr lang="de-DE" dirty="0"/>
              <a:t> in </a:t>
            </a:r>
            <a:r>
              <a:rPr lang="de-DE" dirty="0" err="1"/>
              <a:t>your</a:t>
            </a:r>
            <a:r>
              <a:rPr lang="de-DE" dirty="0"/>
              <a:t> </a:t>
            </a:r>
            <a:r>
              <a:rPr lang="de-DE" dirty="0" err="1"/>
              <a:t>day</a:t>
            </a:r>
            <a:r>
              <a:rPr lang="de-DE" dirty="0"/>
              <a:t> </a:t>
            </a:r>
            <a:r>
              <a:rPr lang="de-DE" dirty="0" err="1"/>
              <a:t>job</a:t>
            </a:r>
            <a:r>
              <a:rPr lang="de-DE" dirty="0"/>
              <a:t>, </a:t>
            </a:r>
            <a:r>
              <a:rPr lang="de-DE" dirty="0" err="1"/>
              <a:t>while</a:t>
            </a:r>
            <a:r>
              <a:rPr lang="de-DE" dirty="0"/>
              <a:t> </a:t>
            </a:r>
            <a:r>
              <a:rPr lang="de-DE" dirty="0" err="1"/>
              <a:t>you</a:t>
            </a:r>
            <a:r>
              <a:rPr lang="de-DE" dirty="0"/>
              <a:t> </a:t>
            </a:r>
            <a:r>
              <a:rPr lang="de-DE" dirty="0" err="1"/>
              <a:t>are</a:t>
            </a:r>
            <a:r>
              <a:rPr lang="de-DE" dirty="0"/>
              <a:t> </a:t>
            </a:r>
            <a:r>
              <a:rPr lang="de-DE" dirty="0" err="1"/>
              <a:t>locked</a:t>
            </a:r>
            <a:r>
              <a:rPr lang="de-DE" dirty="0"/>
              <a:t> in </a:t>
            </a:r>
            <a:r>
              <a:rPr lang="de-DE" dirty="0" err="1"/>
              <a:t>that</a:t>
            </a:r>
            <a:r>
              <a:rPr lang="de-DE" dirty="0"/>
              <a:t> RSE </a:t>
            </a:r>
            <a:r>
              <a:rPr lang="de-DE" dirty="0" err="1"/>
              <a:t>room</a:t>
            </a:r>
            <a:r>
              <a:rPr lang="de-DE" dirty="0"/>
              <a:t>.</a:t>
            </a:r>
          </a:p>
          <a:p>
            <a:r>
              <a:rPr lang="de-DE" dirty="0"/>
              <a:t>I </a:t>
            </a:r>
            <a:r>
              <a:rPr lang="de-DE" dirty="0" err="1"/>
              <a:t>think</a:t>
            </a:r>
            <a:r>
              <a:rPr lang="de-DE" dirty="0"/>
              <a:t> </a:t>
            </a:r>
            <a:r>
              <a:rPr lang="de-DE" dirty="0" err="1"/>
              <a:t>this</a:t>
            </a:r>
            <a:r>
              <a:rPr lang="de-DE" dirty="0"/>
              <a:t> </a:t>
            </a:r>
            <a:r>
              <a:rPr lang="de-DE" dirty="0" err="1"/>
              <a:t>shouldbe</a:t>
            </a:r>
            <a:r>
              <a:rPr lang="de-DE" dirty="0"/>
              <a:t> a rite </a:t>
            </a:r>
            <a:r>
              <a:rPr lang="de-DE" dirty="0" err="1"/>
              <a:t>of</a:t>
            </a:r>
            <a:r>
              <a:rPr lang="de-DE" dirty="0"/>
              <a:t> </a:t>
            </a:r>
            <a:r>
              <a:rPr lang="de-DE" dirty="0" err="1"/>
              <a:t>passage</a:t>
            </a:r>
            <a:r>
              <a:rPr lang="de-DE" dirty="0"/>
              <a:t> </a:t>
            </a:r>
            <a:r>
              <a:rPr lang="de-DE" dirty="0" err="1"/>
              <a:t>for</a:t>
            </a:r>
            <a:r>
              <a:rPr lang="de-DE" dirty="0"/>
              <a:t> </a:t>
            </a:r>
            <a:r>
              <a:rPr lang="de-DE" dirty="0" err="1"/>
              <a:t>any</a:t>
            </a:r>
            <a:r>
              <a:rPr lang="de-DE" dirty="0"/>
              <a:t> </a:t>
            </a:r>
            <a:r>
              <a:rPr lang="de-DE" dirty="0" err="1"/>
              <a:t>researcher</a:t>
            </a:r>
            <a:r>
              <a:rPr lang="de-DE" dirty="0"/>
              <a:t> / RSE and </a:t>
            </a:r>
          </a:p>
          <a:p>
            <a:r>
              <a:rPr lang="de-DE" dirty="0" err="1"/>
              <a:t>we</a:t>
            </a:r>
            <a:r>
              <a:rPr lang="de-DE" dirty="0"/>
              <a:t> </a:t>
            </a:r>
            <a:r>
              <a:rPr lang="de-DE" dirty="0" err="1"/>
              <a:t>should</a:t>
            </a:r>
            <a:r>
              <a:rPr lang="de-DE" dirty="0"/>
              <a:t> </a:t>
            </a:r>
            <a:r>
              <a:rPr lang="de-DE" dirty="0" err="1"/>
              <a:t>teach</a:t>
            </a:r>
            <a:r>
              <a:rPr lang="de-DE" dirty="0"/>
              <a:t> </a:t>
            </a:r>
            <a:r>
              <a:rPr lang="de-DE" dirty="0" err="1"/>
              <a:t>people</a:t>
            </a:r>
            <a:r>
              <a:rPr lang="de-DE" dirty="0"/>
              <a:t> </a:t>
            </a:r>
            <a:r>
              <a:rPr lang="de-DE" dirty="0" err="1"/>
              <a:t>how</a:t>
            </a:r>
            <a:r>
              <a:rPr lang="de-DE" dirty="0"/>
              <a:t> </a:t>
            </a:r>
            <a:r>
              <a:rPr lang="de-DE" dirty="0" err="1"/>
              <a:t>to</a:t>
            </a:r>
            <a:r>
              <a:rPr lang="de-DE" dirty="0"/>
              <a:t> </a:t>
            </a:r>
            <a:r>
              <a:rPr lang="de-DE" dirty="0" err="1"/>
              <a:t>write</a:t>
            </a:r>
            <a:r>
              <a:rPr lang="de-DE" dirty="0"/>
              <a:t> </a:t>
            </a:r>
            <a:r>
              <a:rPr lang="de-DE" dirty="0" err="1"/>
              <a:t>packages</a:t>
            </a:r>
            <a:r>
              <a:rPr lang="de-DE" dirty="0"/>
              <a:t>, </a:t>
            </a:r>
            <a:r>
              <a:rPr lang="de-DE" dirty="0" err="1"/>
              <a:t>because</a:t>
            </a:r>
            <a:r>
              <a:rPr lang="de-DE" dirty="0"/>
              <a:t> </a:t>
            </a:r>
            <a:r>
              <a:rPr lang="de-DE" dirty="0" err="1"/>
              <a:t>they</a:t>
            </a:r>
            <a:r>
              <a:rPr lang="de-DE" dirty="0"/>
              <a:t> </a:t>
            </a:r>
            <a:r>
              <a:rPr lang="de-DE" dirty="0" err="1"/>
              <a:t>enforce</a:t>
            </a:r>
            <a:r>
              <a:rPr lang="de-DE" dirty="0"/>
              <a:t> </a:t>
            </a:r>
            <a:r>
              <a:rPr lang="de-DE" dirty="0" err="1"/>
              <a:t>best</a:t>
            </a:r>
            <a:r>
              <a:rPr lang="de-DE" dirty="0"/>
              <a:t> </a:t>
            </a:r>
            <a:r>
              <a:rPr lang="de-DE" dirty="0" err="1"/>
              <a:t>practices</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20</a:t>
            </a:fld>
            <a:endParaRPr lang="de-DE"/>
          </a:p>
        </p:txBody>
      </p:sp>
    </p:spTree>
    <p:extLst>
      <p:ext uri="{BB962C8B-B14F-4D97-AF65-F5344CB8AC3E}">
        <p14:creationId xmlns:p14="http://schemas.microsoft.com/office/powerpoint/2010/main" val="1180406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give it a try yourself. The slides will be online. Also there are lots of resources!</a:t>
            </a:r>
          </a:p>
          <a:p>
            <a:r>
              <a:rPr lang="en-US" dirty="0"/>
              <a:t>Fantastic book</a:t>
            </a:r>
          </a:p>
          <a:p>
            <a:r>
              <a:rPr lang="en-US" dirty="0"/>
              <a:t>There are lots of blog posts and </a:t>
            </a:r>
            <a:r>
              <a:rPr lang="en-US" dirty="0" err="1"/>
              <a:t>youtube</a:t>
            </a:r>
            <a:r>
              <a:rPr lang="en-US" dirty="0"/>
              <a:t> videos. Note, that R package development has become significantly easier in the last one or two years. So look for recent </a:t>
            </a:r>
            <a:r>
              <a:rPr lang="en-US" dirty="0" err="1"/>
              <a:t>stuf</a:t>
            </a:r>
            <a:r>
              <a:rPr lang="en-US" dirty="0"/>
              <a:t>.</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21</a:t>
            </a:fld>
            <a:endParaRPr lang="de-DE"/>
          </a:p>
        </p:txBody>
      </p:sp>
    </p:spTree>
    <p:extLst>
      <p:ext uri="{BB962C8B-B14F-4D97-AF65-F5344CB8AC3E}">
        <p14:creationId xmlns:p14="http://schemas.microsoft.com/office/powerpoint/2010/main" val="2810965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contact me here,</a:t>
            </a:r>
          </a:p>
          <a:p>
            <a:r>
              <a:rPr lang="en-US" dirty="0"/>
              <a:t>I will tweet a link to the slides and I might eventually write  </a:t>
            </a:r>
            <a:r>
              <a:rPr lang="en-US" dirty="0" err="1"/>
              <a:t>ablog</a:t>
            </a:r>
            <a:r>
              <a:rPr lang="en-US" dirty="0"/>
              <a:t> post about this.</a:t>
            </a:r>
          </a:p>
          <a:p>
            <a:r>
              <a:rPr lang="en-US" dirty="0"/>
              <a:t>And if you ever need cute random animals, you now </a:t>
            </a:r>
            <a:r>
              <a:rPr lang="en-US" dirty="0" err="1"/>
              <a:t>lso</a:t>
            </a:r>
            <a:r>
              <a:rPr lang="en-US" dirty="0"/>
              <a:t> know where to find them.</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22</a:t>
            </a:fld>
            <a:endParaRPr lang="de-DE"/>
          </a:p>
        </p:txBody>
      </p:sp>
    </p:spTree>
    <p:extLst>
      <p:ext uri="{BB962C8B-B14F-4D97-AF65-F5344CB8AC3E}">
        <p14:creationId xmlns:p14="http://schemas.microsoft.com/office/powerpoint/2010/main" val="130870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project, grown out of a script that I wrote for a dashboard to replace alphanumerical IDs and make it easier to remember interesting cases in the data</a:t>
            </a:r>
          </a:p>
          <a:p>
            <a:endParaRPr lang="de-DE" dirty="0"/>
          </a:p>
          <a:p>
            <a:r>
              <a:rPr lang="de-DE" dirty="0" err="1"/>
              <a:t>You</a:t>
            </a:r>
            <a:r>
              <a:rPr lang="de-DE" dirty="0"/>
              <a:t> </a:t>
            </a:r>
            <a:r>
              <a:rPr lang="de-DE" dirty="0" err="1"/>
              <a:t>are</a:t>
            </a:r>
            <a:r>
              <a:rPr lang="de-DE" dirty="0"/>
              <a:t> </a:t>
            </a:r>
            <a:r>
              <a:rPr lang="de-DE" dirty="0" err="1"/>
              <a:t>sitting</a:t>
            </a:r>
            <a:r>
              <a:rPr lang="de-DE" dirty="0"/>
              <a:t> in </a:t>
            </a:r>
            <a:r>
              <a:rPr lang="de-DE" dirty="0" err="1"/>
              <a:t>your</a:t>
            </a:r>
            <a:r>
              <a:rPr lang="de-DE" dirty="0"/>
              <a:t> HPC </a:t>
            </a:r>
            <a:r>
              <a:rPr lang="de-DE" dirty="0" err="1"/>
              <a:t>clusters</a:t>
            </a:r>
            <a:r>
              <a:rPr lang="de-DE" dirty="0"/>
              <a:t>, </a:t>
            </a:r>
            <a:r>
              <a:rPr lang="de-DE" dirty="0" err="1"/>
              <a:t>steering</a:t>
            </a:r>
            <a:r>
              <a:rPr lang="de-DE" dirty="0"/>
              <a:t> </a:t>
            </a:r>
            <a:r>
              <a:rPr lang="de-DE" dirty="0" err="1"/>
              <a:t>swarms</a:t>
            </a:r>
            <a:r>
              <a:rPr lang="de-DE" dirty="0"/>
              <a:t> </a:t>
            </a:r>
            <a:r>
              <a:rPr lang="de-DE" dirty="0" err="1"/>
              <a:t>of</a:t>
            </a:r>
            <a:r>
              <a:rPr lang="de-DE" dirty="0"/>
              <a:t> </a:t>
            </a:r>
            <a:r>
              <a:rPr lang="de-DE" dirty="0" err="1"/>
              <a:t>docker</a:t>
            </a:r>
            <a:r>
              <a:rPr lang="de-DE" dirty="0"/>
              <a:t> </a:t>
            </a:r>
            <a:r>
              <a:rPr lang="de-DE" dirty="0" err="1"/>
              <a:t>containers</a:t>
            </a:r>
            <a:r>
              <a:rPr lang="de-DE" dirty="0"/>
              <a:t>, </a:t>
            </a:r>
            <a:r>
              <a:rPr lang="de-DE" dirty="0" err="1"/>
              <a:t>firing</a:t>
            </a:r>
            <a:r>
              <a:rPr lang="de-DE" dirty="0"/>
              <a:t> </a:t>
            </a:r>
            <a:r>
              <a:rPr lang="de-DE" dirty="0" err="1"/>
              <a:t>particle</a:t>
            </a:r>
            <a:r>
              <a:rPr lang="de-DE" dirty="0"/>
              <a:t> </a:t>
            </a:r>
            <a:r>
              <a:rPr lang="de-DE" dirty="0" err="1"/>
              <a:t>accelerators</a:t>
            </a:r>
            <a:r>
              <a:rPr lang="de-DE" dirty="0"/>
              <a:t>. So </a:t>
            </a:r>
            <a:r>
              <a:rPr lang="de-DE" dirty="0" err="1"/>
              <a:t>why</a:t>
            </a:r>
            <a:r>
              <a:rPr lang="de-DE" dirty="0"/>
              <a:t> am I </a:t>
            </a:r>
            <a:r>
              <a:rPr lang="de-DE" dirty="0" err="1"/>
              <a:t>talking</a:t>
            </a:r>
            <a:r>
              <a:rPr lang="de-DE" dirty="0"/>
              <a:t> </a:t>
            </a:r>
            <a:r>
              <a:rPr lang="de-DE" dirty="0" err="1"/>
              <a:t>to</a:t>
            </a:r>
            <a:r>
              <a:rPr lang="de-DE" dirty="0"/>
              <a:t> </a:t>
            </a:r>
            <a:r>
              <a:rPr lang="de-DE" dirty="0" err="1"/>
              <a:t>you</a:t>
            </a:r>
            <a:r>
              <a:rPr lang="de-DE" dirty="0"/>
              <a:t> </a:t>
            </a:r>
            <a:r>
              <a:rPr lang="de-DE" dirty="0" err="1"/>
              <a:t>about</a:t>
            </a:r>
            <a:r>
              <a:rPr lang="de-DE" dirty="0"/>
              <a:t> </a:t>
            </a:r>
            <a:r>
              <a:rPr lang="de-DE" dirty="0" err="1"/>
              <a:t>this</a:t>
            </a:r>
            <a:r>
              <a:rPr lang="de-DE" dirty="0"/>
              <a:t>?</a:t>
            </a:r>
          </a:p>
          <a:p>
            <a:r>
              <a:rPr lang="de-DE" dirty="0"/>
              <a:t>The </a:t>
            </a:r>
            <a:r>
              <a:rPr lang="de-DE" dirty="0" err="1"/>
              <a:t>topic</a:t>
            </a:r>
            <a:r>
              <a:rPr lang="de-DE" dirty="0"/>
              <a:t> </a:t>
            </a:r>
            <a:r>
              <a:rPr lang="de-DE" dirty="0" err="1"/>
              <a:t>is</a:t>
            </a:r>
            <a:r>
              <a:rPr lang="de-DE" dirty="0"/>
              <a:t> not </a:t>
            </a:r>
            <a:r>
              <a:rPr lang="de-DE" dirty="0" err="1"/>
              <a:t>my</a:t>
            </a:r>
            <a:r>
              <a:rPr lang="de-DE" dirty="0"/>
              <a:t> </a:t>
            </a:r>
            <a:r>
              <a:rPr lang="de-DE" dirty="0" err="1"/>
              <a:t>humble</a:t>
            </a:r>
            <a:r>
              <a:rPr lang="de-DE" dirty="0"/>
              <a:t> R </a:t>
            </a:r>
            <a:r>
              <a:rPr lang="de-DE" dirty="0" err="1"/>
              <a:t>package</a:t>
            </a:r>
            <a:r>
              <a:rPr lang="de-DE" dirty="0"/>
              <a:t>, but: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Why</a:t>
            </a:r>
            <a:r>
              <a:rPr lang="de-DE" dirty="0"/>
              <a:t> I </a:t>
            </a:r>
            <a:r>
              <a:rPr lang="de-DE" dirty="0" err="1"/>
              <a:t>believe</a:t>
            </a:r>
            <a:r>
              <a:rPr lang="de-DE" dirty="0"/>
              <a:t> </a:t>
            </a:r>
            <a:r>
              <a:rPr lang="de-DE" dirty="0" err="1"/>
              <a:t>writing</a:t>
            </a:r>
            <a:r>
              <a:rPr lang="de-DE" dirty="0"/>
              <a:t> a </a:t>
            </a:r>
            <a:r>
              <a:rPr lang="de-DE" dirty="0" err="1"/>
              <a:t>package</a:t>
            </a:r>
            <a:r>
              <a:rPr lang="de-DE" dirty="0"/>
              <a:t> </a:t>
            </a:r>
            <a:r>
              <a:rPr lang="de-DE" dirty="0" err="1"/>
              <a:t>should</a:t>
            </a:r>
            <a:r>
              <a:rPr lang="de-DE" dirty="0"/>
              <a:t> </a:t>
            </a:r>
            <a:r>
              <a:rPr lang="de-DE" dirty="0" err="1"/>
              <a:t>be</a:t>
            </a:r>
            <a:r>
              <a:rPr lang="de-DE" dirty="0"/>
              <a:t> a Rite </a:t>
            </a:r>
            <a:r>
              <a:rPr lang="de-DE" dirty="0" err="1"/>
              <a:t>of</a:t>
            </a:r>
            <a:r>
              <a:rPr lang="de-DE" dirty="0"/>
              <a:t> </a:t>
            </a:r>
            <a:r>
              <a:rPr lang="de-DE" dirty="0" err="1"/>
              <a:t>passage</a:t>
            </a:r>
            <a:r>
              <a:rPr lang="de-DE" dirty="0"/>
              <a:t> </a:t>
            </a:r>
            <a:r>
              <a:rPr lang="de-DE" dirty="0" err="1"/>
              <a:t>for</a:t>
            </a:r>
            <a:r>
              <a:rPr lang="de-DE" dirty="0"/>
              <a:t> </a:t>
            </a:r>
            <a:r>
              <a:rPr lang="de-DE" dirty="0" err="1"/>
              <a:t>aspiring</a:t>
            </a:r>
            <a:r>
              <a:rPr lang="de-DE" dirty="0"/>
              <a:t> RSE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How</a:t>
            </a:r>
            <a:r>
              <a:rPr lang="de-DE" dirty="0"/>
              <a:t> </a:t>
            </a:r>
            <a:r>
              <a:rPr lang="de-DE" dirty="0" err="1"/>
              <a:t>it</a:t>
            </a:r>
            <a:r>
              <a:rPr lang="de-DE" dirty="0"/>
              <a:t> </a:t>
            </a:r>
            <a:r>
              <a:rPr lang="de-DE" dirty="0" err="1"/>
              <a:t>can</a:t>
            </a:r>
            <a:r>
              <a:rPr lang="de-DE" dirty="0"/>
              <a:t> </a:t>
            </a:r>
            <a:r>
              <a:rPr lang="de-DE" dirty="0" err="1"/>
              <a:t>help</a:t>
            </a:r>
            <a:r>
              <a:rPr lang="de-DE" dirty="0"/>
              <a:t> </a:t>
            </a:r>
            <a:r>
              <a:rPr lang="de-DE" dirty="0" err="1"/>
              <a:t>improve</a:t>
            </a:r>
            <a:r>
              <a:rPr lang="de-DE" dirty="0"/>
              <a:t> </a:t>
            </a:r>
            <a:r>
              <a:rPr lang="de-DE" dirty="0" err="1"/>
              <a:t>skills</a:t>
            </a:r>
            <a:endParaRPr lang="de-DE" dirty="0"/>
          </a:p>
          <a:p>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2</a:t>
            </a:fld>
            <a:endParaRPr lang="de-DE"/>
          </a:p>
        </p:txBody>
      </p:sp>
    </p:spTree>
    <p:extLst>
      <p:ext uri="{BB962C8B-B14F-4D97-AF65-F5344CB8AC3E}">
        <p14:creationId xmlns:p14="http://schemas.microsoft.com/office/powerpoint/2010/main" val="274808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a researcher, learning to write good research software is </a:t>
            </a:r>
            <a:r>
              <a:rPr lang="en-US" sz="1200" b="0" i="0" kern="1200" dirty="0" err="1">
                <a:solidFill>
                  <a:schemeClr val="tx1"/>
                </a:solidFill>
                <a:effectLst/>
                <a:latin typeface="+mn-lt"/>
                <a:ea typeface="+mn-ea"/>
                <a:cs typeface="+mn-cs"/>
              </a:rPr>
              <a:t>hard.and</a:t>
            </a:r>
            <a:r>
              <a:rPr lang="en-US" sz="1200" b="0" i="0" kern="1200" dirty="0">
                <a:solidFill>
                  <a:schemeClr val="tx1"/>
                </a:solidFill>
                <a:effectLst/>
                <a:latin typeface="+mn-lt"/>
                <a:ea typeface="+mn-ea"/>
                <a:cs typeface="+mn-cs"/>
              </a:rPr>
              <a:t> here is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Imagine a native English speaker who knows no Chinese locked in a room full of boxes of Chinese symbols (a data base) together with a book of instructions for manipulating the symbols (the program). Imagine that people outside the room send in other Chinese symbols which, unknown to the person in the room, are questions in Chinese (the input). And imagine that by following the instructions in the program the man in the room is able to pass out Chinese symbols which are correct answers to the questions (the output). The program enables the person in the room to pass the Turing Test for understanding Chinese but he does not understand a word of Chinese.</a:t>
            </a:r>
            <a:endParaRPr lang="de-DE" sz="1200" dirty="0">
              <a:solidFill>
                <a:schemeClr val="bg1">
                  <a:lumMod val="65000"/>
                </a:schemeClr>
              </a:solidFill>
              <a:latin typeface="Merriweather Sans Ligh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lumMod val="65000"/>
                </a:schemeClr>
              </a:solidFill>
              <a:latin typeface="Merriweather Sans Ligh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lumMod val="65000"/>
                  </a:schemeClr>
                </a:solidFill>
                <a:latin typeface="Merriweather Sans Light" pitchFamily="2" charset="0"/>
              </a:rPr>
              <a:t>plato.stanford.edu/</a:t>
            </a:r>
            <a:r>
              <a:rPr lang="de-DE" sz="1200" dirty="0" err="1">
                <a:solidFill>
                  <a:schemeClr val="bg1">
                    <a:lumMod val="65000"/>
                  </a:schemeClr>
                </a:solidFill>
                <a:latin typeface="Merriweather Sans Light" pitchFamily="2" charset="0"/>
              </a:rPr>
              <a:t>entries</a:t>
            </a:r>
            <a:r>
              <a:rPr lang="de-DE" sz="1200" dirty="0">
                <a:solidFill>
                  <a:schemeClr val="bg1">
                    <a:lumMod val="65000"/>
                  </a:schemeClr>
                </a:solidFill>
                <a:latin typeface="Merriweather Sans Light" pitchFamily="2" charset="0"/>
              </a:rPr>
              <a:t>/</a:t>
            </a:r>
            <a:r>
              <a:rPr lang="de-DE" sz="1200" dirty="0" err="1">
                <a:solidFill>
                  <a:schemeClr val="bg1">
                    <a:lumMod val="65000"/>
                  </a:schemeClr>
                </a:solidFill>
                <a:latin typeface="Merriweather Sans Light" pitchFamily="2" charset="0"/>
              </a:rPr>
              <a:t>chinese-room</a:t>
            </a:r>
            <a:r>
              <a:rPr lang="de-DE" sz="1200" dirty="0">
                <a:solidFill>
                  <a:schemeClr val="bg1">
                    <a:lumMod val="65000"/>
                  </a:schemeClr>
                </a:solidFill>
                <a:latin typeface="Merriweather Sans Light"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lumMod val="65000"/>
                </a:schemeClr>
              </a:solidFill>
              <a:latin typeface="Merriweather Sans Light" pitchFamily="2" charset="0"/>
            </a:endParaRPr>
          </a:p>
          <a:p>
            <a:r>
              <a:rPr lang="en-US" dirty="0"/>
              <a:t>A room where the blind lead the blind</a:t>
            </a:r>
          </a:p>
          <a:p>
            <a:r>
              <a:rPr lang="en-US" dirty="0"/>
              <a:t>Learning from each other</a:t>
            </a:r>
          </a:p>
          <a:p>
            <a:r>
              <a:rPr lang="de-DE" dirty="0" err="1"/>
              <a:t>Apprentieship</a:t>
            </a:r>
            <a:r>
              <a:rPr lang="de-DE" dirty="0"/>
              <a:t>, </a:t>
            </a:r>
            <a:r>
              <a:rPr lang="de-DE" dirty="0" err="1"/>
              <a:t>bootstrap</a:t>
            </a:r>
            <a:r>
              <a:rPr lang="de-DE" dirty="0"/>
              <a:t> </a:t>
            </a:r>
            <a:r>
              <a:rPr lang="de-DE" dirty="0" err="1"/>
              <a:t>your</a:t>
            </a:r>
            <a:r>
              <a:rPr lang="de-DE" dirty="0"/>
              <a:t> RSE </a:t>
            </a:r>
            <a:r>
              <a:rPr lang="de-DE" dirty="0" err="1"/>
              <a:t>skills</a:t>
            </a:r>
            <a:endParaRPr lang="de-DE" dirty="0"/>
          </a:p>
          <a:p>
            <a:endParaRPr lang="de-DE" dirty="0"/>
          </a:p>
          <a:p>
            <a:r>
              <a:rPr lang="de-DE" dirty="0"/>
              <a:t>Design </a:t>
            </a:r>
            <a:r>
              <a:rPr lang="de-DE" dirty="0" err="1"/>
              <a:t>sprints</a:t>
            </a:r>
            <a:r>
              <a:rPr lang="de-DE" dirty="0"/>
              <a:t>, </a:t>
            </a:r>
            <a:r>
              <a:rPr lang="de-DE" dirty="0" err="1"/>
              <a:t>Scrum</a:t>
            </a:r>
            <a:r>
              <a:rPr lang="de-DE" dirty="0"/>
              <a:t> </a:t>
            </a:r>
            <a:r>
              <a:rPr lang="de-DE" dirty="0" err="1"/>
              <a:t>masters</a:t>
            </a:r>
            <a:r>
              <a:rPr lang="de-DE" dirty="0"/>
              <a:t>, Kanban Boards Ticket </a:t>
            </a:r>
            <a:r>
              <a:rPr lang="de-DE" dirty="0" err="1"/>
              <a:t>systems</a:t>
            </a:r>
            <a:r>
              <a:rPr lang="de-DE" dirty="0"/>
              <a:t>, </a:t>
            </a:r>
            <a:r>
              <a:rPr lang="de-DE" dirty="0" err="1"/>
              <a:t>Standup</a:t>
            </a:r>
            <a:r>
              <a:rPr lang="de-DE" dirty="0"/>
              <a:t> </a:t>
            </a:r>
            <a:r>
              <a:rPr lang="de-DE" dirty="0" err="1"/>
              <a:t>meetings</a:t>
            </a:r>
            <a:endParaRPr lang="de-DE" dirty="0"/>
          </a:p>
          <a:p>
            <a:r>
              <a:rPr lang="de-DE" dirty="0"/>
              <a:t>The </a:t>
            </a:r>
            <a:r>
              <a:rPr lang="de-DE" dirty="0" err="1"/>
              <a:t>inside</a:t>
            </a:r>
            <a:r>
              <a:rPr lang="de-DE" dirty="0"/>
              <a:t> </a:t>
            </a:r>
            <a:r>
              <a:rPr lang="de-DE" dirty="0" err="1"/>
              <a:t>of</a:t>
            </a:r>
            <a:r>
              <a:rPr lang="de-DE" dirty="0"/>
              <a:t> </a:t>
            </a:r>
            <a:r>
              <a:rPr lang="de-DE" dirty="0" err="1"/>
              <a:t>the</a:t>
            </a:r>
            <a:r>
              <a:rPr lang="de-DE" dirty="0"/>
              <a:t> </a:t>
            </a:r>
            <a:r>
              <a:rPr lang="de-DE" dirty="0" err="1"/>
              <a:t>room</a:t>
            </a:r>
            <a:r>
              <a:rPr lang="de-DE" dirty="0"/>
              <a:t> </a:t>
            </a:r>
            <a:r>
              <a:rPr lang="de-DE" dirty="0" err="1"/>
              <a:t>could</a:t>
            </a:r>
            <a:r>
              <a:rPr lang="de-DE" dirty="0"/>
              <a:t> </a:t>
            </a:r>
            <a:r>
              <a:rPr lang="de-DE" dirty="0" err="1"/>
              <a:t>be</a:t>
            </a:r>
            <a:r>
              <a:rPr lang="de-DE" dirty="0"/>
              <a:t> </a:t>
            </a:r>
            <a:r>
              <a:rPr lang="de-DE" dirty="0" err="1"/>
              <a:t>other</a:t>
            </a:r>
            <a:r>
              <a:rPr lang="de-DE" dirty="0"/>
              <a:t> </a:t>
            </a:r>
            <a:r>
              <a:rPr lang="de-DE" dirty="0" err="1"/>
              <a:t>chaos</a:t>
            </a:r>
            <a:r>
              <a:rPr lang="de-DE" dirty="0"/>
              <a:t>, </a:t>
            </a:r>
            <a:r>
              <a:rPr lang="de-DE" dirty="0" err="1"/>
              <a:t>theo</a:t>
            </a:r>
            <a:r>
              <a:rPr lang="de-DE" dirty="0"/>
              <a:t> </a:t>
            </a:r>
            <a:r>
              <a:rPr lang="de-DE" dirty="0" err="1"/>
              <a:t>process</a:t>
            </a:r>
            <a:r>
              <a:rPr lang="de-DE" dirty="0"/>
              <a:t> </a:t>
            </a:r>
            <a:r>
              <a:rPr lang="de-DE" dirty="0" err="1"/>
              <a:t>totally</a:t>
            </a:r>
            <a:r>
              <a:rPr lang="de-DE" dirty="0"/>
              <a:t> non-</a:t>
            </a:r>
            <a:r>
              <a:rPr lang="de-DE" dirty="0" err="1"/>
              <a:t>reproducible</a:t>
            </a:r>
            <a:r>
              <a:rPr lang="de-DE" dirty="0"/>
              <a:t>, non-robust, </a:t>
            </a:r>
            <a:r>
              <a:rPr lang="de-DE" dirty="0" err="1"/>
              <a:t>poorly</a:t>
            </a:r>
            <a:r>
              <a:rPr lang="de-DE" dirty="0"/>
              <a:t> </a:t>
            </a:r>
            <a:r>
              <a:rPr lang="de-DE" dirty="0" err="1"/>
              <a:t>structures</a:t>
            </a:r>
            <a:r>
              <a:rPr lang="de-DE" dirty="0"/>
              <a:t>.--- </a:t>
            </a:r>
            <a:r>
              <a:rPr lang="de-DE" dirty="0" err="1"/>
              <a:t>as</a:t>
            </a:r>
            <a:r>
              <a:rPr lang="de-DE" dirty="0"/>
              <a:t> </a:t>
            </a:r>
            <a:r>
              <a:rPr lang="de-DE" dirty="0" err="1"/>
              <a:t>longa</a:t>
            </a:r>
            <a:r>
              <a:rPr lang="de-DE" dirty="0"/>
              <a:t> </a:t>
            </a:r>
            <a:r>
              <a:rPr lang="de-DE" dirty="0" err="1"/>
              <a:t>swhat</a:t>
            </a:r>
            <a:r>
              <a:rPr lang="de-DE" dirty="0"/>
              <a:t> </a:t>
            </a:r>
            <a:r>
              <a:rPr lang="de-DE" dirty="0" err="1"/>
              <a:t>comes</a:t>
            </a:r>
            <a:r>
              <a:rPr lang="de-DE" dirty="0"/>
              <a:t> out at </a:t>
            </a:r>
            <a:r>
              <a:rPr lang="de-DE" dirty="0" err="1"/>
              <a:t>the</a:t>
            </a:r>
            <a:r>
              <a:rPr lang="de-DE" dirty="0"/>
              <a:t> </a:t>
            </a:r>
            <a:r>
              <a:rPr lang="de-DE" dirty="0" err="1"/>
              <a:t>other</a:t>
            </a:r>
            <a:r>
              <a:rPr lang="de-DE" dirty="0"/>
              <a:t> end </a:t>
            </a:r>
            <a:r>
              <a:rPr lang="de-DE" dirty="0" err="1"/>
              <a:t>is</a:t>
            </a:r>
            <a:r>
              <a:rPr lang="de-DE" dirty="0"/>
              <a:t> </a:t>
            </a:r>
            <a:r>
              <a:rPr lang="de-DE" dirty="0" err="1"/>
              <a:t>apublishable</a:t>
            </a:r>
            <a:r>
              <a:rPr lang="de-DE" dirty="0"/>
              <a:t> </a:t>
            </a:r>
            <a:r>
              <a:rPr lang="de-DE" dirty="0" err="1"/>
              <a:t>research</a:t>
            </a:r>
            <a:r>
              <a:rPr lang="de-DE" dirty="0"/>
              <a:t> </a:t>
            </a:r>
            <a:r>
              <a:rPr lang="de-DE" dirty="0" err="1"/>
              <a:t>paper</a:t>
            </a:r>
            <a:endParaRPr lang="de-DE" dirty="0"/>
          </a:p>
          <a:p>
            <a:endParaRPr lang="de-DE" dirty="0"/>
          </a:p>
          <a:p>
            <a:r>
              <a:rPr lang="de-DE" dirty="0" err="1"/>
              <a:t>Is</a:t>
            </a:r>
            <a:r>
              <a:rPr lang="de-DE" dirty="0"/>
              <a:t> </a:t>
            </a:r>
            <a:r>
              <a:rPr lang="de-DE" dirty="0" err="1"/>
              <a:t>the</a:t>
            </a:r>
            <a:r>
              <a:rPr lang="de-DE" dirty="0"/>
              <a:t> </a:t>
            </a:r>
            <a:r>
              <a:rPr lang="de-DE" dirty="0" err="1"/>
              <a:t>person</a:t>
            </a:r>
            <a:r>
              <a:rPr lang="de-DE" dirty="0"/>
              <a:t> in </a:t>
            </a:r>
            <a:r>
              <a:rPr lang="de-DE" dirty="0" err="1"/>
              <a:t>the</a:t>
            </a:r>
            <a:r>
              <a:rPr lang="de-DE" dirty="0"/>
              <a:t> </a:t>
            </a:r>
            <a:r>
              <a:rPr lang="de-DE" dirty="0" err="1"/>
              <a:t>room</a:t>
            </a:r>
            <a:r>
              <a:rPr lang="de-DE" dirty="0"/>
              <a:t> a RSE?</a:t>
            </a:r>
          </a:p>
          <a:p>
            <a:r>
              <a:rPr lang="de-DE" dirty="0" err="1"/>
              <a:t>How</a:t>
            </a:r>
            <a:r>
              <a:rPr lang="de-DE" dirty="0"/>
              <a:t> </a:t>
            </a:r>
            <a:r>
              <a:rPr lang="de-DE" dirty="0" err="1"/>
              <a:t>can</a:t>
            </a:r>
            <a:r>
              <a:rPr lang="de-DE" dirty="0"/>
              <a:t> hey </a:t>
            </a:r>
            <a:r>
              <a:rPr lang="de-DE" dirty="0" err="1"/>
              <a:t>become</a:t>
            </a:r>
            <a:r>
              <a:rPr lang="de-DE" dirty="0"/>
              <a:t> </a:t>
            </a:r>
            <a:r>
              <a:rPr lang="de-DE" dirty="0" err="1"/>
              <a:t>one</a:t>
            </a:r>
            <a:r>
              <a:rPr lang="de-DE" dirty="0"/>
              <a:t>?</a:t>
            </a:r>
          </a:p>
          <a:p>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lumMod val="65000"/>
                </a:schemeClr>
              </a:solidFill>
              <a:latin typeface="Merriweather Sans Light" pitchFamily="2" charset="0"/>
            </a:endParaRPr>
          </a:p>
          <a:p>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3</a:t>
            </a:fld>
            <a:endParaRPr lang="de-DE"/>
          </a:p>
        </p:txBody>
      </p:sp>
    </p:spTree>
    <p:extLst>
      <p:ext uri="{BB962C8B-B14F-4D97-AF65-F5344CB8AC3E}">
        <p14:creationId xmlns:p14="http://schemas.microsoft.com/office/powerpoint/2010/main" val="157098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code that is</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5</a:t>
            </a:fld>
            <a:endParaRPr lang="de-DE"/>
          </a:p>
        </p:txBody>
      </p:sp>
    </p:spTree>
    <p:extLst>
      <p:ext uri="{BB962C8B-B14F-4D97-AF65-F5344CB8AC3E}">
        <p14:creationId xmlns:p14="http://schemas.microsoft.com/office/powerpoint/2010/main" val="3028824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R packages help you write code that is well structured…</a:t>
            </a:r>
          </a:p>
          <a:p>
            <a:r>
              <a:rPr lang="en-US" dirty="0"/>
              <a:t>Files </a:t>
            </a:r>
            <a:r>
              <a:rPr lang="en-US" dirty="0" err="1"/>
              <a:t>tructure</a:t>
            </a:r>
            <a:r>
              <a:rPr lang="en-US" dirty="0"/>
              <a:t> in R packages very close to the </a:t>
            </a:r>
            <a:r>
              <a:rPr lang="en-US" dirty="0" err="1"/>
              <a:t>bast</a:t>
            </a:r>
            <a:r>
              <a:rPr lang="en-US" dirty="0"/>
              <a:t> practices in data analysis</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6</a:t>
            </a:fld>
            <a:endParaRPr lang="de-DE"/>
          </a:p>
        </p:txBody>
      </p:sp>
    </p:spTree>
    <p:extLst>
      <p:ext uri="{BB962C8B-B14F-4D97-AF65-F5344CB8AC3E}">
        <p14:creationId xmlns:p14="http://schemas.microsoft.com/office/powerpoint/2010/main" val="259714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version control is easy</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7</a:t>
            </a:fld>
            <a:endParaRPr lang="de-DE"/>
          </a:p>
        </p:txBody>
      </p:sp>
    </p:spTree>
    <p:extLst>
      <p:ext uri="{BB962C8B-B14F-4D97-AF65-F5344CB8AC3E}">
        <p14:creationId xmlns:p14="http://schemas.microsoft.com/office/powerpoint/2010/main" val="703644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goodPreparation</a:t>
            </a:r>
            <a:r>
              <a:rPr lang="en-US" dirty="0"/>
              <a:t> for workflow </a:t>
            </a:r>
            <a:r>
              <a:rPr lang="en-US" dirty="0" err="1"/>
              <a:t>packags</a:t>
            </a:r>
            <a:r>
              <a:rPr lang="en-US" dirty="0"/>
              <a:t> es like </a:t>
            </a:r>
            <a:r>
              <a:rPr lang="en-US" dirty="0" err="1"/>
              <a:t>drak</a:t>
            </a:r>
            <a:endParaRPr lang="en-US" dirty="0"/>
          </a:p>
          <a:p>
            <a:endParaRPr lang="en-US" dirty="0"/>
          </a:p>
          <a:p>
            <a:r>
              <a:rPr lang="en-US" dirty="0"/>
              <a:t>Will make the function available in your namespace you can test drive it, platy , use it…</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8</a:t>
            </a:fld>
            <a:endParaRPr lang="de-DE"/>
          </a:p>
        </p:txBody>
      </p:sp>
    </p:spTree>
    <p:extLst>
      <p:ext uri="{BB962C8B-B14F-4D97-AF65-F5344CB8AC3E}">
        <p14:creationId xmlns:p14="http://schemas.microsoft.com/office/powerpoint/2010/main" val="52164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  the informal tests you do in the console into robust tests, without much overhead</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9</a:t>
            </a:fld>
            <a:endParaRPr lang="de-DE"/>
          </a:p>
        </p:txBody>
      </p:sp>
    </p:spTree>
    <p:extLst>
      <p:ext uri="{BB962C8B-B14F-4D97-AF65-F5344CB8AC3E}">
        <p14:creationId xmlns:p14="http://schemas.microsoft.com/office/powerpoint/2010/main" val="285318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little about GH actions. I know I need this one command and now whenever I make changes to master or pull requests my code gets checked with CMD CHECK</a:t>
            </a:r>
            <a:endParaRPr lang="de-DE" dirty="0"/>
          </a:p>
        </p:txBody>
      </p:sp>
      <p:sp>
        <p:nvSpPr>
          <p:cNvPr id="4" name="Slide Number Placeholder 3"/>
          <p:cNvSpPr>
            <a:spLocks noGrp="1"/>
          </p:cNvSpPr>
          <p:nvPr>
            <p:ph type="sldNum" sz="quarter" idx="5"/>
          </p:nvPr>
        </p:nvSpPr>
        <p:spPr/>
        <p:txBody>
          <a:bodyPr/>
          <a:lstStyle/>
          <a:p>
            <a:fld id="{7AAECEF7-3E69-40F7-A234-BE19B9893EDD}" type="slidenum">
              <a:rPr lang="de-DE" smtClean="0"/>
              <a:t>10</a:t>
            </a:fld>
            <a:endParaRPr lang="de-DE"/>
          </a:p>
        </p:txBody>
      </p:sp>
    </p:spTree>
    <p:extLst>
      <p:ext uri="{BB962C8B-B14F-4D97-AF65-F5344CB8AC3E}">
        <p14:creationId xmlns:p14="http://schemas.microsoft.com/office/powerpoint/2010/main" val="3928654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F888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AAD7-B160-4A60-9ACB-C19ED75899D7}"/>
              </a:ext>
            </a:extLst>
          </p:cNvPr>
          <p:cNvSpPr>
            <a:spLocks noGrp="1"/>
          </p:cNvSpPr>
          <p:nvPr>
            <p:ph type="ctrTitle"/>
          </p:nvPr>
        </p:nvSpPr>
        <p:spPr>
          <a:xfrm>
            <a:off x="1524000" y="1122363"/>
            <a:ext cx="9144000" cy="2387600"/>
          </a:xfrm>
        </p:spPr>
        <p:txBody>
          <a:bodyPr anchor="b"/>
          <a:lstStyle>
            <a:lvl1pPr algn="ctr">
              <a:defRPr sz="6000">
                <a:solidFill>
                  <a:schemeClr val="bg1"/>
                </a:solidFill>
                <a:latin typeface="Ink Free" panose="03080402000500000000" pitchFamily="66" charset="0"/>
              </a:defRPr>
            </a:lvl1pPr>
          </a:lstStyle>
          <a:p>
            <a:r>
              <a:rPr lang="en-US" dirty="0"/>
              <a:t>Click to edit Master title style</a:t>
            </a:r>
            <a:endParaRPr lang="de-DE" dirty="0"/>
          </a:p>
        </p:txBody>
      </p:sp>
      <p:sp>
        <p:nvSpPr>
          <p:cNvPr id="3" name="Subtitle 2">
            <a:extLst>
              <a:ext uri="{FF2B5EF4-FFF2-40B4-BE49-F238E27FC236}">
                <a16:creationId xmlns:a16="http://schemas.microsoft.com/office/drawing/2014/main" id="{5F7B816A-11D6-491B-9F58-14BA8713C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de-DE" dirty="0"/>
          </a:p>
        </p:txBody>
      </p:sp>
      <p:sp>
        <p:nvSpPr>
          <p:cNvPr id="4" name="Date Placeholder 3">
            <a:extLst>
              <a:ext uri="{FF2B5EF4-FFF2-40B4-BE49-F238E27FC236}">
                <a16:creationId xmlns:a16="http://schemas.microsoft.com/office/drawing/2014/main" id="{3EC7F4DA-1DB6-43E0-AABF-5FDCE2C30466}"/>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5" name="Footer Placeholder 4">
            <a:extLst>
              <a:ext uri="{FF2B5EF4-FFF2-40B4-BE49-F238E27FC236}">
                <a16:creationId xmlns:a16="http://schemas.microsoft.com/office/drawing/2014/main" id="{9E9E6292-436E-4EA4-8F40-71C982E855A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0B6E688-5BF2-4C20-95CA-630F59063AD1}"/>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269982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70C7-4815-4B93-B078-85FCE72C0A46}"/>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F99727-CBD7-45C8-98BE-4C0AA16AB4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D34A5CE-0D22-430E-A0CE-E896F2A56D9D}"/>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5" name="Footer Placeholder 4">
            <a:extLst>
              <a:ext uri="{FF2B5EF4-FFF2-40B4-BE49-F238E27FC236}">
                <a16:creationId xmlns:a16="http://schemas.microsoft.com/office/drawing/2014/main" id="{A5BF4ABD-157A-4CE0-BDF4-89CC7269C39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7BC61E7-DF5F-4944-8883-C57D04091CE2}"/>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4166506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7E6836-48A6-4F51-A46A-888169961A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31F19220-89DD-420E-B946-E70C4E67CD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D1AADCE-3E47-498A-8ED2-4D88A4FB312F}"/>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5" name="Footer Placeholder 4">
            <a:extLst>
              <a:ext uri="{FF2B5EF4-FFF2-40B4-BE49-F238E27FC236}">
                <a16:creationId xmlns:a16="http://schemas.microsoft.com/office/drawing/2014/main" id="{28E01317-BF35-4C23-BA0C-3A07E174C60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42BE59F-2548-4DD6-B368-09EF05E00F3B}"/>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2932533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A15F-2DA7-4344-83CA-68181E50D1EB}"/>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56144140-A59E-4A57-BD87-2397B3BCD5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5D0F1CF1-9E11-4671-809A-58858494EFD6}"/>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5" name="Footer Placeholder 4">
            <a:extLst>
              <a:ext uri="{FF2B5EF4-FFF2-40B4-BE49-F238E27FC236}">
                <a16:creationId xmlns:a16="http://schemas.microsoft.com/office/drawing/2014/main" id="{0EF86B40-B180-4142-8236-2834D29978A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CD18815-87B4-4C72-ADA9-B1692D1CB8D6}"/>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370461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629A-3AEB-417B-A139-7374C00F10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5762DE7-0480-46D4-A1B7-6702DB7FD4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6A88F-777A-437D-AA96-99C07E089922}"/>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5" name="Footer Placeholder 4">
            <a:extLst>
              <a:ext uri="{FF2B5EF4-FFF2-40B4-BE49-F238E27FC236}">
                <a16:creationId xmlns:a16="http://schemas.microsoft.com/office/drawing/2014/main" id="{669A2636-C463-44EA-979B-9FE6BDF33E0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E2FF24B-62D7-4320-9AE6-FDBCCBD876FE}"/>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34709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7A00-2FC9-46F9-8BE2-B47EDC7EE5F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D28696B9-5D70-4C16-8AAF-7CC01D025D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367CE059-7B5C-41EE-B094-C5F2B271F3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5846ABCF-AE11-4930-975A-5352F4FF8A74}"/>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6" name="Footer Placeholder 5">
            <a:extLst>
              <a:ext uri="{FF2B5EF4-FFF2-40B4-BE49-F238E27FC236}">
                <a16:creationId xmlns:a16="http://schemas.microsoft.com/office/drawing/2014/main" id="{73D46E8F-6BF4-4A55-86EC-0E0B13357138}"/>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9944CA8-D631-4D40-A3FE-8BF5952510FA}"/>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4097129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D58A6-3E6D-409B-83B3-1BB7216A2357}"/>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CE63B5D7-4DE5-4F0B-BEAB-C5056CC6FE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2BE3C9-95B8-45D0-9F85-626A601B11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6EAA97D0-7040-4591-A8C2-C1D7A5C2CF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CA94FB-D899-4B3A-8E11-A4A731FB2C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C798FED6-2036-4885-AE2A-2BC1ED48774F}"/>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8" name="Footer Placeholder 7">
            <a:extLst>
              <a:ext uri="{FF2B5EF4-FFF2-40B4-BE49-F238E27FC236}">
                <a16:creationId xmlns:a16="http://schemas.microsoft.com/office/drawing/2014/main" id="{8AFF2D36-62B5-466F-8981-2764816DC0D7}"/>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EBBCB0C1-35D2-4DBE-8E1E-50250BCB51D5}"/>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174706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8856-894F-47B4-BD16-BA58AF2152F7}"/>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912091E5-4482-4426-A2DD-DF756DCFAF6C}"/>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4" name="Footer Placeholder 3">
            <a:extLst>
              <a:ext uri="{FF2B5EF4-FFF2-40B4-BE49-F238E27FC236}">
                <a16:creationId xmlns:a16="http://schemas.microsoft.com/office/drawing/2014/main" id="{EC77C934-200A-4CA2-BDC6-85FB9731EF46}"/>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05A826D8-4398-48BA-AB10-A02EEECDB0FE}"/>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3253301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B4CA6F-C6D5-4ECC-8823-DD8D3E524E8B}"/>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3" name="Footer Placeholder 2">
            <a:extLst>
              <a:ext uri="{FF2B5EF4-FFF2-40B4-BE49-F238E27FC236}">
                <a16:creationId xmlns:a16="http://schemas.microsoft.com/office/drawing/2014/main" id="{F25D95A4-80BE-4B06-AEFE-CBFEDBD2788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BD0B209-4AF2-4BBE-850F-F14CF5B3D2E4}"/>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380636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3461-5C1A-4FE8-ADD8-2DAD0FCD7E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A0E1F4B6-793E-4936-8E19-5C9DE0196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F190CD7A-03E8-4778-AB0A-831747EE5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DB2010-0AB8-4BF3-94A1-0CFC9CB9D560}"/>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6" name="Footer Placeholder 5">
            <a:extLst>
              <a:ext uri="{FF2B5EF4-FFF2-40B4-BE49-F238E27FC236}">
                <a16:creationId xmlns:a16="http://schemas.microsoft.com/office/drawing/2014/main" id="{41669A75-EFB7-46BF-868E-29B71FD91700}"/>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44CE5F25-816E-4A87-9C1C-2018197C30F1}"/>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272360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F7A2-608B-4455-A2B8-E79203E50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C373C30C-0078-4886-991A-F9D160655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3E6AFFF4-1744-457E-B605-22026D0F4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DB6EAA-7617-4DBB-A493-97447062A44F}"/>
              </a:ext>
            </a:extLst>
          </p:cNvPr>
          <p:cNvSpPr>
            <a:spLocks noGrp="1"/>
          </p:cNvSpPr>
          <p:nvPr>
            <p:ph type="dt" sz="half" idx="10"/>
          </p:nvPr>
        </p:nvSpPr>
        <p:spPr/>
        <p:txBody>
          <a:bodyPr/>
          <a:lstStyle/>
          <a:p>
            <a:fld id="{BEFC0476-C654-47ED-AFA7-92AE8444BFD9}" type="datetimeFigureOut">
              <a:rPr lang="de-DE" smtClean="0"/>
              <a:t>01.12.2020</a:t>
            </a:fld>
            <a:endParaRPr lang="de-DE"/>
          </a:p>
        </p:txBody>
      </p:sp>
      <p:sp>
        <p:nvSpPr>
          <p:cNvPr id="6" name="Footer Placeholder 5">
            <a:extLst>
              <a:ext uri="{FF2B5EF4-FFF2-40B4-BE49-F238E27FC236}">
                <a16:creationId xmlns:a16="http://schemas.microsoft.com/office/drawing/2014/main" id="{F28F7DD7-C46E-4521-8BDC-594D9880289F}"/>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C5FA694C-02B2-4CD3-885B-42330F7F9165}"/>
              </a:ext>
            </a:extLst>
          </p:cNvPr>
          <p:cNvSpPr>
            <a:spLocks noGrp="1"/>
          </p:cNvSpPr>
          <p:nvPr>
            <p:ph type="sldNum" sz="quarter" idx="12"/>
          </p:nvPr>
        </p:nvSpPr>
        <p:spPr/>
        <p:txBody>
          <a:bodyPr/>
          <a:lstStyle/>
          <a:p>
            <a:fld id="{8E33EC25-E62C-4B9B-AD2E-96E1F1998823}" type="slidenum">
              <a:rPr lang="de-DE" smtClean="0"/>
              <a:t>‹#›</a:t>
            </a:fld>
            <a:endParaRPr lang="de-DE"/>
          </a:p>
        </p:txBody>
      </p:sp>
    </p:spTree>
    <p:extLst>
      <p:ext uri="{BB962C8B-B14F-4D97-AF65-F5344CB8AC3E}">
        <p14:creationId xmlns:p14="http://schemas.microsoft.com/office/powerpoint/2010/main" val="2305513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6C5723-1F3D-4004-A7C4-643F46678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BE96439B-03E1-4BBD-95A2-DFBAAC7444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0BC3002-5783-46D0-B63E-4FDC19366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C0476-C654-47ED-AFA7-92AE8444BFD9}" type="datetimeFigureOut">
              <a:rPr lang="de-DE" smtClean="0"/>
              <a:t>01.12.2020</a:t>
            </a:fld>
            <a:endParaRPr lang="de-DE"/>
          </a:p>
        </p:txBody>
      </p:sp>
      <p:sp>
        <p:nvSpPr>
          <p:cNvPr id="5" name="Footer Placeholder 4">
            <a:extLst>
              <a:ext uri="{FF2B5EF4-FFF2-40B4-BE49-F238E27FC236}">
                <a16:creationId xmlns:a16="http://schemas.microsoft.com/office/drawing/2014/main" id="{2AAE9C66-E5B1-4B2E-844E-EF101B8247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968D1B0E-748E-44F7-B2A5-BE6DA8AA33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3EC25-E62C-4B9B-AD2E-96E1F1998823}" type="slidenum">
              <a:rPr lang="de-DE" smtClean="0"/>
              <a:t>‹#›</a:t>
            </a:fld>
            <a:endParaRPr lang="de-DE"/>
          </a:p>
        </p:txBody>
      </p:sp>
    </p:spTree>
    <p:extLst>
      <p:ext uri="{BB962C8B-B14F-4D97-AF65-F5344CB8AC3E}">
        <p14:creationId xmlns:p14="http://schemas.microsoft.com/office/powerpoint/2010/main" val="3220704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2.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customXml" Target="../ink/ink161.xml"/><Relationship Id="rId26" Type="http://schemas.openxmlformats.org/officeDocument/2006/relationships/customXml" Target="../ink/ink165.xml"/><Relationship Id="rId39" Type="http://schemas.openxmlformats.org/officeDocument/2006/relationships/image" Target="../media/image180.png"/><Relationship Id="rId21" Type="http://schemas.openxmlformats.org/officeDocument/2006/relationships/image" Target="../media/image171.png"/><Relationship Id="rId34" Type="http://schemas.openxmlformats.org/officeDocument/2006/relationships/customXml" Target="../ink/ink169.xml"/><Relationship Id="rId42" Type="http://schemas.openxmlformats.org/officeDocument/2006/relationships/customXml" Target="../ink/ink173.xml"/><Relationship Id="rId47" Type="http://schemas.openxmlformats.org/officeDocument/2006/relationships/image" Target="../media/image184.png"/><Relationship Id="rId50" Type="http://schemas.openxmlformats.org/officeDocument/2006/relationships/customXml" Target="../ink/ink177.xml"/><Relationship Id="rId7" Type="http://schemas.openxmlformats.org/officeDocument/2006/relationships/image" Target="../media/image164.png"/><Relationship Id="rId2" Type="http://schemas.openxmlformats.org/officeDocument/2006/relationships/image" Target="../media/image160.png"/><Relationship Id="rId16" Type="http://schemas.openxmlformats.org/officeDocument/2006/relationships/customXml" Target="../ink/ink160.xml"/><Relationship Id="rId29" Type="http://schemas.openxmlformats.org/officeDocument/2006/relationships/image" Target="../media/image175.png"/><Relationship Id="rId11" Type="http://schemas.openxmlformats.org/officeDocument/2006/relationships/image" Target="../media/image166.png"/><Relationship Id="rId24" Type="http://schemas.openxmlformats.org/officeDocument/2006/relationships/customXml" Target="../ink/ink164.xml"/><Relationship Id="rId32" Type="http://schemas.openxmlformats.org/officeDocument/2006/relationships/customXml" Target="../ink/ink168.xml"/><Relationship Id="rId37" Type="http://schemas.openxmlformats.org/officeDocument/2006/relationships/image" Target="../media/image179.png"/><Relationship Id="rId40" Type="http://schemas.openxmlformats.org/officeDocument/2006/relationships/customXml" Target="../ink/ink172.xml"/><Relationship Id="rId45" Type="http://schemas.openxmlformats.org/officeDocument/2006/relationships/image" Target="../media/image183.png"/><Relationship Id="rId53" Type="http://schemas.openxmlformats.org/officeDocument/2006/relationships/image" Target="../media/image187.png"/><Relationship Id="rId5" Type="http://schemas.openxmlformats.org/officeDocument/2006/relationships/image" Target="../media/image163.png"/><Relationship Id="rId10" Type="http://schemas.openxmlformats.org/officeDocument/2006/relationships/customXml" Target="../ink/ink157.xml"/><Relationship Id="rId19" Type="http://schemas.openxmlformats.org/officeDocument/2006/relationships/image" Target="../media/image170.png"/><Relationship Id="rId31" Type="http://schemas.openxmlformats.org/officeDocument/2006/relationships/image" Target="../media/image176.png"/><Relationship Id="rId44" Type="http://schemas.openxmlformats.org/officeDocument/2006/relationships/customXml" Target="../ink/ink174.xml"/><Relationship Id="rId52" Type="http://schemas.openxmlformats.org/officeDocument/2006/relationships/customXml" Target="../ink/ink178.xml"/><Relationship Id="rId4" Type="http://schemas.openxmlformats.org/officeDocument/2006/relationships/customXml" Target="../ink/ink154.xml"/><Relationship Id="rId9" Type="http://schemas.openxmlformats.org/officeDocument/2006/relationships/image" Target="../media/image165.png"/><Relationship Id="rId14" Type="http://schemas.openxmlformats.org/officeDocument/2006/relationships/customXml" Target="../ink/ink159.xml"/><Relationship Id="rId22" Type="http://schemas.openxmlformats.org/officeDocument/2006/relationships/customXml" Target="../ink/ink163.xml"/><Relationship Id="rId27" Type="http://schemas.openxmlformats.org/officeDocument/2006/relationships/image" Target="../media/image174.png"/><Relationship Id="rId30" Type="http://schemas.openxmlformats.org/officeDocument/2006/relationships/customXml" Target="../ink/ink167.xml"/><Relationship Id="rId35" Type="http://schemas.openxmlformats.org/officeDocument/2006/relationships/image" Target="../media/image178.png"/><Relationship Id="rId43" Type="http://schemas.openxmlformats.org/officeDocument/2006/relationships/image" Target="../media/image182.png"/><Relationship Id="rId48" Type="http://schemas.openxmlformats.org/officeDocument/2006/relationships/customXml" Target="../ink/ink176.xml"/><Relationship Id="rId8" Type="http://schemas.openxmlformats.org/officeDocument/2006/relationships/customXml" Target="../ink/ink156.xml"/><Relationship Id="rId51" Type="http://schemas.openxmlformats.org/officeDocument/2006/relationships/image" Target="../media/image186.png"/><Relationship Id="rId3" Type="http://schemas.openxmlformats.org/officeDocument/2006/relationships/image" Target="../media/image161.png"/><Relationship Id="rId12" Type="http://schemas.openxmlformats.org/officeDocument/2006/relationships/customXml" Target="../ink/ink158.xml"/><Relationship Id="rId17" Type="http://schemas.openxmlformats.org/officeDocument/2006/relationships/image" Target="../media/image169.png"/><Relationship Id="rId25" Type="http://schemas.openxmlformats.org/officeDocument/2006/relationships/image" Target="../media/image173.png"/><Relationship Id="rId33" Type="http://schemas.openxmlformats.org/officeDocument/2006/relationships/image" Target="../media/image177.png"/><Relationship Id="rId38" Type="http://schemas.openxmlformats.org/officeDocument/2006/relationships/customXml" Target="../ink/ink171.xml"/><Relationship Id="rId46" Type="http://schemas.openxmlformats.org/officeDocument/2006/relationships/customXml" Target="../ink/ink175.xml"/><Relationship Id="rId20" Type="http://schemas.openxmlformats.org/officeDocument/2006/relationships/customXml" Target="../ink/ink162.xml"/><Relationship Id="rId41"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55.xml"/><Relationship Id="rId15" Type="http://schemas.openxmlformats.org/officeDocument/2006/relationships/image" Target="../media/image168.png"/><Relationship Id="rId23" Type="http://schemas.openxmlformats.org/officeDocument/2006/relationships/image" Target="../media/image172.png"/><Relationship Id="rId28" Type="http://schemas.openxmlformats.org/officeDocument/2006/relationships/customXml" Target="../ink/ink166.xml"/><Relationship Id="rId36" Type="http://schemas.openxmlformats.org/officeDocument/2006/relationships/customXml" Target="../ink/ink170.xml"/><Relationship Id="rId49" Type="http://schemas.openxmlformats.org/officeDocument/2006/relationships/image" Target="../media/image185.png"/></Relationships>
</file>

<file path=ppt/slides/_rels/slide1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customXml" Target="../ink/ink179.xml"/><Relationship Id="rId4" Type="http://schemas.openxmlformats.org/officeDocument/2006/relationships/image" Target="../media/image189.png"/></Relationships>
</file>

<file path=ppt/slides/_rels/slide1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customXml" Target="../ink/ink185.xml"/><Relationship Id="rId18" Type="http://schemas.openxmlformats.org/officeDocument/2006/relationships/image" Target="../media/image201.png"/><Relationship Id="rId26" Type="http://schemas.openxmlformats.org/officeDocument/2006/relationships/image" Target="../media/image205.png"/><Relationship Id="rId39" Type="http://schemas.openxmlformats.org/officeDocument/2006/relationships/customXml" Target="../ink/ink198.xml"/><Relationship Id="rId21" Type="http://schemas.openxmlformats.org/officeDocument/2006/relationships/customXml" Target="../ink/ink189.xml"/><Relationship Id="rId34" Type="http://schemas.openxmlformats.org/officeDocument/2006/relationships/image" Target="../media/image209.png"/><Relationship Id="rId42" Type="http://schemas.openxmlformats.org/officeDocument/2006/relationships/image" Target="../media/image213.png"/><Relationship Id="rId47" Type="http://schemas.openxmlformats.org/officeDocument/2006/relationships/customXml" Target="../ink/ink202.xml"/><Relationship Id="rId50" Type="http://schemas.openxmlformats.org/officeDocument/2006/relationships/image" Target="../media/image217.png"/><Relationship Id="rId55" Type="http://schemas.openxmlformats.org/officeDocument/2006/relationships/customXml" Target="../ink/ink206.xml"/><Relationship Id="rId63" Type="http://schemas.openxmlformats.org/officeDocument/2006/relationships/customXml" Target="../ink/ink210.xml"/><Relationship Id="rId7" Type="http://schemas.openxmlformats.org/officeDocument/2006/relationships/customXml" Target="../ink/ink182.xml"/><Relationship Id="rId2" Type="http://schemas.openxmlformats.org/officeDocument/2006/relationships/image" Target="../media/image192.png"/><Relationship Id="rId16" Type="http://schemas.openxmlformats.org/officeDocument/2006/relationships/image" Target="../media/image200.png"/><Relationship Id="rId29" Type="http://schemas.openxmlformats.org/officeDocument/2006/relationships/customXml" Target="../ink/ink193.xml"/><Relationship Id="rId11" Type="http://schemas.openxmlformats.org/officeDocument/2006/relationships/customXml" Target="../ink/ink184.xml"/><Relationship Id="rId24" Type="http://schemas.openxmlformats.org/officeDocument/2006/relationships/image" Target="../media/image204.png"/><Relationship Id="rId32" Type="http://schemas.openxmlformats.org/officeDocument/2006/relationships/image" Target="../media/image208.png"/><Relationship Id="rId37" Type="http://schemas.openxmlformats.org/officeDocument/2006/relationships/customXml" Target="../ink/ink197.xml"/><Relationship Id="rId40" Type="http://schemas.openxmlformats.org/officeDocument/2006/relationships/image" Target="../media/image212.png"/><Relationship Id="rId45" Type="http://schemas.openxmlformats.org/officeDocument/2006/relationships/customXml" Target="../ink/ink201.xml"/><Relationship Id="rId53" Type="http://schemas.openxmlformats.org/officeDocument/2006/relationships/customXml" Target="../ink/ink205.xml"/><Relationship Id="rId58" Type="http://schemas.openxmlformats.org/officeDocument/2006/relationships/image" Target="../media/image221.png"/><Relationship Id="rId5" Type="http://schemas.openxmlformats.org/officeDocument/2006/relationships/customXml" Target="../ink/ink181.xml"/><Relationship Id="rId61" Type="http://schemas.openxmlformats.org/officeDocument/2006/relationships/customXml" Target="../ink/ink209.xml"/><Relationship Id="rId19" Type="http://schemas.openxmlformats.org/officeDocument/2006/relationships/customXml" Target="../ink/ink188.xml"/><Relationship Id="rId14" Type="http://schemas.openxmlformats.org/officeDocument/2006/relationships/image" Target="../media/image199.png"/><Relationship Id="rId22" Type="http://schemas.openxmlformats.org/officeDocument/2006/relationships/image" Target="../media/image203.png"/><Relationship Id="rId27" Type="http://schemas.openxmlformats.org/officeDocument/2006/relationships/customXml" Target="../ink/ink192.xml"/><Relationship Id="rId30" Type="http://schemas.openxmlformats.org/officeDocument/2006/relationships/image" Target="../media/image207.png"/><Relationship Id="rId35" Type="http://schemas.openxmlformats.org/officeDocument/2006/relationships/customXml" Target="../ink/ink196.xml"/><Relationship Id="rId43" Type="http://schemas.openxmlformats.org/officeDocument/2006/relationships/customXml" Target="../ink/ink200.xml"/><Relationship Id="rId48" Type="http://schemas.openxmlformats.org/officeDocument/2006/relationships/image" Target="../media/image216.png"/><Relationship Id="rId56" Type="http://schemas.openxmlformats.org/officeDocument/2006/relationships/image" Target="../media/image220.png"/><Relationship Id="rId64" Type="http://schemas.openxmlformats.org/officeDocument/2006/relationships/image" Target="../media/image224.png"/><Relationship Id="rId8" Type="http://schemas.openxmlformats.org/officeDocument/2006/relationships/image" Target="../media/image196.png"/><Relationship Id="rId51" Type="http://schemas.openxmlformats.org/officeDocument/2006/relationships/customXml" Target="../ink/ink204.xml"/><Relationship Id="rId3" Type="http://schemas.openxmlformats.org/officeDocument/2006/relationships/customXml" Target="../ink/ink180.xml"/><Relationship Id="rId12" Type="http://schemas.openxmlformats.org/officeDocument/2006/relationships/image" Target="../media/image198.png"/><Relationship Id="rId17" Type="http://schemas.openxmlformats.org/officeDocument/2006/relationships/customXml" Target="../ink/ink187.xml"/><Relationship Id="rId25" Type="http://schemas.openxmlformats.org/officeDocument/2006/relationships/customXml" Target="../ink/ink191.xml"/><Relationship Id="rId33" Type="http://schemas.openxmlformats.org/officeDocument/2006/relationships/customXml" Target="../ink/ink195.xml"/><Relationship Id="rId38" Type="http://schemas.openxmlformats.org/officeDocument/2006/relationships/image" Target="../media/image211.png"/><Relationship Id="rId46" Type="http://schemas.openxmlformats.org/officeDocument/2006/relationships/image" Target="../media/image215.png"/><Relationship Id="rId59" Type="http://schemas.openxmlformats.org/officeDocument/2006/relationships/customXml" Target="../ink/ink208.xml"/><Relationship Id="rId20" Type="http://schemas.openxmlformats.org/officeDocument/2006/relationships/image" Target="../media/image202.png"/><Relationship Id="rId41" Type="http://schemas.openxmlformats.org/officeDocument/2006/relationships/customXml" Target="../ink/ink199.xml"/><Relationship Id="rId54" Type="http://schemas.openxmlformats.org/officeDocument/2006/relationships/image" Target="../media/image219.png"/><Relationship Id="rId6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195.png"/><Relationship Id="rId15" Type="http://schemas.openxmlformats.org/officeDocument/2006/relationships/customXml" Target="../ink/ink186.xml"/><Relationship Id="rId23" Type="http://schemas.openxmlformats.org/officeDocument/2006/relationships/customXml" Target="../ink/ink190.xml"/><Relationship Id="rId28" Type="http://schemas.openxmlformats.org/officeDocument/2006/relationships/image" Target="../media/image206.png"/><Relationship Id="rId36" Type="http://schemas.openxmlformats.org/officeDocument/2006/relationships/image" Target="../media/image210.png"/><Relationship Id="rId49" Type="http://schemas.openxmlformats.org/officeDocument/2006/relationships/customXml" Target="../ink/ink203.xml"/><Relationship Id="rId57" Type="http://schemas.openxmlformats.org/officeDocument/2006/relationships/customXml" Target="../ink/ink207.xml"/><Relationship Id="rId10" Type="http://schemas.openxmlformats.org/officeDocument/2006/relationships/image" Target="../media/image197.png"/><Relationship Id="rId31" Type="http://schemas.openxmlformats.org/officeDocument/2006/relationships/customXml" Target="../ink/ink194.xml"/><Relationship Id="rId44" Type="http://schemas.openxmlformats.org/officeDocument/2006/relationships/image" Target="../media/image214.png"/><Relationship Id="rId52" Type="http://schemas.openxmlformats.org/officeDocument/2006/relationships/image" Target="../media/image218.png"/><Relationship Id="rId60" Type="http://schemas.openxmlformats.org/officeDocument/2006/relationships/image" Target="../media/image222.png"/><Relationship Id="rId4" Type="http://schemas.openxmlformats.org/officeDocument/2006/relationships/image" Target="../media/image194.png"/><Relationship Id="rId9" Type="http://schemas.openxmlformats.org/officeDocument/2006/relationships/customXml" Target="../ink/ink183.xml"/></Relationships>
</file>

<file path=ppt/slides/_rels/slide1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6" Type="http://schemas.openxmlformats.org/officeDocument/2006/relationships/image" Target="../media/image238.png"/><Relationship Id="rId117" Type="http://schemas.openxmlformats.org/officeDocument/2006/relationships/image" Target="../media/image284.png"/><Relationship Id="rId21" Type="http://schemas.openxmlformats.org/officeDocument/2006/relationships/customXml" Target="../ink/ink219.xml"/><Relationship Id="rId42" Type="http://schemas.openxmlformats.org/officeDocument/2006/relationships/image" Target="../media/image246.png"/><Relationship Id="rId47" Type="http://schemas.openxmlformats.org/officeDocument/2006/relationships/customXml" Target="../ink/ink232.xml"/><Relationship Id="rId63" Type="http://schemas.openxmlformats.org/officeDocument/2006/relationships/image" Target="../media/image227.png"/><Relationship Id="rId68" Type="http://schemas.openxmlformats.org/officeDocument/2006/relationships/customXml" Target="../ink/ink242.xml"/><Relationship Id="rId84" Type="http://schemas.openxmlformats.org/officeDocument/2006/relationships/customXml" Target="../ink/ink250.xml"/><Relationship Id="rId89" Type="http://schemas.openxmlformats.org/officeDocument/2006/relationships/image" Target="../media/image270.png"/><Relationship Id="rId112" Type="http://schemas.openxmlformats.org/officeDocument/2006/relationships/customXml" Target="../ink/ink264.xml"/><Relationship Id="rId16" Type="http://schemas.openxmlformats.org/officeDocument/2006/relationships/image" Target="../media/image233.png"/><Relationship Id="rId107" Type="http://schemas.openxmlformats.org/officeDocument/2006/relationships/image" Target="../media/image279.png"/><Relationship Id="rId11" Type="http://schemas.openxmlformats.org/officeDocument/2006/relationships/customXml" Target="../ink/ink214.xml"/><Relationship Id="rId32" Type="http://schemas.openxmlformats.org/officeDocument/2006/relationships/image" Target="../media/image241.png"/><Relationship Id="rId37" Type="http://schemas.openxmlformats.org/officeDocument/2006/relationships/customXml" Target="../ink/ink227.xml"/><Relationship Id="rId53" Type="http://schemas.openxmlformats.org/officeDocument/2006/relationships/customXml" Target="../ink/ink235.xml"/><Relationship Id="rId58" Type="http://schemas.openxmlformats.org/officeDocument/2006/relationships/image" Target="../media/image254.png"/><Relationship Id="rId74" Type="http://schemas.openxmlformats.org/officeDocument/2006/relationships/customXml" Target="../ink/ink245.xml"/><Relationship Id="rId79" Type="http://schemas.openxmlformats.org/officeDocument/2006/relationships/image" Target="../media/image265.png"/><Relationship Id="rId102" Type="http://schemas.openxmlformats.org/officeDocument/2006/relationships/customXml" Target="../ink/ink259.xml"/><Relationship Id="rId123" Type="http://schemas.openxmlformats.org/officeDocument/2006/relationships/image" Target="../media/image287.png"/><Relationship Id="rId5" Type="http://schemas.openxmlformats.org/officeDocument/2006/relationships/customXml" Target="../ink/ink211.xml"/><Relationship Id="rId90" Type="http://schemas.openxmlformats.org/officeDocument/2006/relationships/customXml" Target="../ink/ink253.xml"/><Relationship Id="rId95" Type="http://schemas.openxmlformats.org/officeDocument/2006/relationships/image" Target="../media/image273.png"/><Relationship Id="rId22" Type="http://schemas.openxmlformats.org/officeDocument/2006/relationships/image" Target="../media/image236.png"/><Relationship Id="rId27" Type="http://schemas.openxmlformats.org/officeDocument/2006/relationships/customXml" Target="../ink/ink222.xml"/><Relationship Id="rId43" Type="http://schemas.openxmlformats.org/officeDocument/2006/relationships/customXml" Target="../ink/ink230.xml"/><Relationship Id="rId48" Type="http://schemas.openxmlformats.org/officeDocument/2006/relationships/image" Target="../media/image249.png"/><Relationship Id="rId64" Type="http://schemas.openxmlformats.org/officeDocument/2006/relationships/customXml" Target="../ink/ink240.xml"/><Relationship Id="rId69" Type="http://schemas.openxmlformats.org/officeDocument/2006/relationships/image" Target="../media/image260.png"/><Relationship Id="rId113" Type="http://schemas.openxmlformats.org/officeDocument/2006/relationships/image" Target="../media/image282.png"/><Relationship Id="rId118" Type="http://schemas.openxmlformats.org/officeDocument/2006/relationships/customXml" Target="../ink/ink267.xml"/><Relationship Id="rId80" Type="http://schemas.openxmlformats.org/officeDocument/2006/relationships/customXml" Target="../ink/ink248.xml"/><Relationship Id="rId85" Type="http://schemas.openxmlformats.org/officeDocument/2006/relationships/image" Target="../media/image268.png"/><Relationship Id="rId12" Type="http://schemas.openxmlformats.org/officeDocument/2006/relationships/image" Target="../media/image231.png"/><Relationship Id="rId17" Type="http://schemas.openxmlformats.org/officeDocument/2006/relationships/customXml" Target="../ink/ink217.xml"/><Relationship Id="rId33" Type="http://schemas.openxmlformats.org/officeDocument/2006/relationships/customXml" Target="../ink/ink225.xml"/><Relationship Id="rId38" Type="http://schemas.openxmlformats.org/officeDocument/2006/relationships/image" Target="../media/image244.png"/><Relationship Id="rId59" Type="http://schemas.openxmlformats.org/officeDocument/2006/relationships/customXml" Target="../ink/ink238.xml"/><Relationship Id="rId103" Type="http://schemas.openxmlformats.org/officeDocument/2006/relationships/image" Target="../media/image277.png"/><Relationship Id="rId108" Type="http://schemas.openxmlformats.org/officeDocument/2006/relationships/customXml" Target="../ink/ink262.xml"/><Relationship Id="rId124" Type="http://schemas.openxmlformats.org/officeDocument/2006/relationships/customXml" Target="../ink/ink270.xml"/><Relationship Id="rId54" Type="http://schemas.openxmlformats.org/officeDocument/2006/relationships/image" Target="../media/image252.png"/><Relationship Id="rId70" Type="http://schemas.openxmlformats.org/officeDocument/2006/relationships/customXml" Target="../ink/ink243.xml"/><Relationship Id="rId75" Type="http://schemas.openxmlformats.org/officeDocument/2006/relationships/image" Target="../media/image263.png"/><Relationship Id="rId91" Type="http://schemas.openxmlformats.org/officeDocument/2006/relationships/image" Target="../media/image271.png"/><Relationship Id="rId96" Type="http://schemas.openxmlformats.org/officeDocument/2006/relationships/customXml" Target="../ink/ink256.xml"/><Relationship Id="rId1" Type="http://schemas.openxmlformats.org/officeDocument/2006/relationships/slideLayout" Target="../slideLayouts/slideLayout2.xml"/><Relationship Id="rId6" Type="http://schemas.openxmlformats.org/officeDocument/2006/relationships/image" Target="../media/image228.png"/><Relationship Id="rId23" Type="http://schemas.openxmlformats.org/officeDocument/2006/relationships/customXml" Target="../ink/ink220.xml"/><Relationship Id="rId28" Type="http://schemas.openxmlformats.org/officeDocument/2006/relationships/image" Target="../media/image239.png"/><Relationship Id="rId49" Type="http://schemas.openxmlformats.org/officeDocument/2006/relationships/customXml" Target="../ink/ink233.xml"/><Relationship Id="rId114" Type="http://schemas.openxmlformats.org/officeDocument/2006/relationships/customXml" Target="../ink/ink265.xml"/><Relationship Id="rId119" Type="http://schemas.openxmlformats.org/officeDocument/2006/relationships/image" Target="../media/image285.png"/><Relationship Id="rId44" Type="http://schemas.openxmlformats.org/officeDocument/2006/relationships/image" Target="../media/image247.png"/><Relationship Id="rId60" Type="http://schemas.openxmlformats.org/officeDocument/2006/relationships/image" Target="../media/image255.png"/><Relationship Id="rId65" Type="http://schemas.openxmlformats.org/officeDocument/2006/relationships/image" Target="../media/image258.png"/><Relationship Id="rId81" Type="http://schemas.openxmlformats.org/officeDocument/2006/relationships/image" Target="../media/image266.png"/><Relationship Id="rId86" Type="http://schemas.openxmlformats.org/officeDocument/2006/relationships/customXml" Target="../ink/ink251.xml"/><Relationship Id="rId13" Type="http://schemas.openxmlformats.org/officeDocument/2006/relationships/customXml" Target="../ink/ink215.xml"/><Relationship Id="rId18" Type="http://schemas.openxmlformats.org/officeDocument/2006/relationships/image" Target="../media/image234.png"/><Relationship Id="rId39" Type="http://schemas.openxmlformats.org/officeDocument/2006/relationships/customXml" Target="../ink/ink228.xml"/><Relationship Id="rId109" Type="http://schemas.openxmlformats.org/officeDocument/2006/relationships/image" Target="../media/image280.png"/><Relationship Id="rId34" Type="http://schemas.openxmlformats.org/officeDocument/2006/relationships/image" Target="../media/image242.png"/><Relationship Id="rId50" Type="http://schemas.openxmlformats.org/officeDocument/2006/relationships/image" Target="../media/image250.png"/><Relationship Id="rId55" Type="http://schemas.openxmlformats.org/officeDocument/2006/relationships/customXml" Target="../ink/ink236.xml"/><Relationship Id="rId76" Type="http://schemas.openxmlformats.org/officeDocument/2006/relationships/customXml" Target="../ink/ink246.xml"/><Relationship Id="rId97" Type="http://schemas.openxmlformats.org/officeDocument/2006/relationships/image" Target="../media/image274.png"/><Relationship Id="rId104" Type="http://schemas.openxmlformats.org/officeDocument/2006/relationships/customXml" Target="../ink/ink260.xml"/><Relationship Id="rId120" Type="http://schemas.openxmlformats.org/officeDocument/2006/relationships/customXml" Target="../ink/ink268.xml"/><Relationship Id="rId125" Type="http://schemas.openxmlformats.org/officeDocument/2006/relationships/image" Target="../media/image288.png"/><Relationship Id="rId7" Type="http://schemas.openxmlformats.org/officeDocument/2006/relationships/customXml" Target="../ink/ink212.xml"/><Relationship Id="rId71" Type="http://schemas.openxmlformats.org/officeDocument/2006/relationships/image" Target="../media/image261.png"/><Relationship Id="rId92" Type="http://schemas.openxmlformats.org/officeDocument/2006/relationships/customXml" Target="../ink/ink254.xml"/><Relationship Id="rId2" Type="http://schemas.openxmlformats.org/officeDocument/2006/relationships/notesSlide" Target="../notesSlides/notesSlide14.xml"/><Relationship Id="rId29" Type="http://schemas.openxmlformats.org/officeDocument/2006/relationships/customXml" Target="../ink/ink223.xml"/><Relationship Id="rId24" Type="http://schemas.openxmlformats.org/officeDocument/2006/relationships/image" Target="../media/image237.png"/><Relationship Id="rId40" Type="http://schemas.openxmlformats.org/officeDocument/2006/relationships/image" Target="../media/image245.png"/><Relationship Id="rId45" Type="http://schemas.openxmlformats.org/officeDocument/2006/relationships/customXml" Target="../ink/ink231.xml"/><Relationship Id="rId66" Type="http://schemas.openxmlformats.org/officeDocument/2006/relationships/customXml" Target="../ink/ink241.xml"/><Relationship Id="rId87" Type="http://schemas.openxmlformats.org/officeDocument/2006/relationships/image" Target="../media/image269.png"/><Relationship Id="rId110" Type="http://schemas.openxmlformats.org/officeDocument/2006/relationships/customXml" Target="../ink/ink263.xml"/><Relationship Id="rId115" Type="http://schemas.openxmlformats.org/officeDocument/2006/relationships/image" Target="../media/image283.png"/><Relationship Id="rId61" Type="http://schemas.openxmlformats.org/officeDocument/2006/relationships/customXml" Target="../ink/ink239.xml"/><Relationship Id="rId82" Type="http://schemas.openxmlformats.org/officeDocument/2006/relationships/customXml" Target="../ink/ink249.xml"/><Relationship Id="rId19" Type="http://schemas.openxmlformats.org/officeDocument/2006/relationships/customXml" Target="../ink/ink218.xml"/><Relationship Id="rId14" Type="http://schemas.openxmlformats.org/officeDocument/2006/relationships/image" Target="../media/image232.png"/><Relationship Id="rId30" Type="http://schemas.openxmlformats.org/officeDocument/2006/relationships/image" Target="../media/image240.png"/><Relationship Id="rId35" Type="http://schemas.openxmlformats.org/officeDocument/2006/relationships/customXml" Target="../ink/ink226.xml"/><Relationship Id="rId56" Type="http://schemas.openxmlformats.org/officeDocument/2006/relationships/image" Target="../media/image253.png"/><Relationship Id="rId77" Type="http://schemas.openxmlformats.org/officeDocument/2006/relationships/image" Target="../media/image264.png"/><Relationship Id="rId100" Type="http://schemas.openxmlformats.org/officeDocument/2006/relationships/customXml" Target="../ink/ink258.xml"/><Relationship Id="rId105" Type="http://schemas.openxmlformats.org/officeDocument/2006/relationships/image" Target="../media/image278.png"/><Relationship Id="rId126" Type="http://schemas.openxmlformats.org/officeDocument/2006/relationships/customXml" Target="../ink/ink271.xml"/><Relationship Id="rId8" Type="http://schemas.openxmlformats.org/officeDocument/2006/relationships/image" Target="../media/image229.png"/><Relationship Id="rId51" Type="http://schemas.openxmlformats.org/officeDocument/2006/relationships/customXml" Target="../ink/ink234.xml"/><Relationship Id="rId72" Type="http://schemas.openxmlformats.org/officeDocument/2006/relationships/customXml" Target="../ink/ink244.xml"/><Relationship Id="rId93" Type="http://schemas.openxmlformats.org/officeDocument/2006/relationships/image" Target="../media/image272.png"/><Relationship Id="rId98" Type="http://schemas.openxmlformats.org/officeDocument/2006/relationships/customXml" Target="../ink/ink257.xml"/><Relationship Id="rId121" Type="http://schemas.openxmlformats.org/officeDocument/2006/relationships/image" Target="../media/image286.png"/><Relationship Id="rId3" Type="http://schemas.openxmlformats.org/officeDocument/2006/relationships/image" Target="../media/image225.png"/><Relationship Id="rId25" Type="http://schemas.openxmlformats.org/officeDocument/2006/relationships/customXml" Target="../ink/ink221.xml"/><Relationship Id="rId46" Type="http://schemas.openxmlformats.org/officeDocument/2006/relationships/image" Target="../media/image248.png"/><Relationship Id="rId67" Type="http://schemas.openxmlformats.org/officeDocument/2006/relationships/image" Target="../media/image259.png"/><Relationship Id="rId116" Type="http://schemas.openxmlformats.org/officeDocument/2006/relationships/customXml" Target="../ink/ink266.xml"/><Relationship Id="rId20" Type="http://schemas.openxmlformats.org/officeDocument/2006/relationships/image" Target="../media/image235.png"/><Relationship Id="rId41" Type="http://schemas.openxmlformats.org/officeDocument/2006/relationships/customXml" Target="../ink/ink229.xml"/><Relationship Id="rId62" Type="http://schemas.openxmlformats.org/officeDocument/2006/relationships/image" Target="../media/image256.png"/><Relationship Id="rId83" Type="http://schemas.openxmlformats.org/officeDocument/2006/relationships/image" Target="../media/image267.png"/><Relationship Id="rId88" Type="http://schemas.openxmlformats.org/officeDocument/2006/relationships/customXml" Target="../ink/ink252.xml"/><Relationship Id="rId111" Type="http://schemas.openxmlformats.org/officeDocument/2006/relationships/image" Target="../media/image281.png"/><Relationship Id="rId15" Type="http://schemas.openxmlformats.org/officeDocument/2006/relationships/customXml" Target="../ink/ink216.xml"/><Relationship Id="rId36" Type="http://schemas.openxmlformats.org/officeDocument/2006/relationships/image" Target="../media/image243.png"/><Relationship Id="rId57" Type="http://schemas.openxmlformats.org/officeDocument/2006/relationships/customXml" Target="../ink/ink237.xml"/><Relationship Id="rId106" Type="http://schemas.openxmlformats.org/officeDocument/2006/relationships/customXml" Target="../ink/ink261.xml"/><Relationship Id="rId127" Type="http://schemas.openxmlformats.org/officeDocument/2006/relationships/image" Target="../media/image289.png"/><Relationship Id="rId10" Type="http://schemas.openxmlformats.org/officeDocument/2006/relationships/image" Target="../media/image230.png"/><Relationship Id="rId31" Type="http://schemas.openxmlformats.org/officeDocument/2006/relationships/customXml" Target="../ink/ink224.xml"/><Relationship Id="rId52" Type="http://schemas.openxmlformats.org/officeDocument/2006/relationships/image" Target="../media/image251.png"/><Relationship Id="rId73" Type="http://schemas.openxmlformats.org/officeDocument/2006/relationships/image" Target="../media/image262.png"/><Relationship Id="rId78" Type="http://schemas.openxmlformats.org/officeDocument/2006/relationships/customXml" Target="../ink/ink247.xml"/><Relationship Id="rId94" Type="http://schemas.openxmlformats.org/officeDocument/2006/relationships/customXml" Target="../ink/ink255.xml"/><Relationship Id="rId99" Type="http://schemas.openxmlformats.org/officeDocument/2006/relationships/image" Target="../media/image275.png"/><Relationship Id="rId101" Type="http://schemas.openxmlformats.org/officeDocument/2006/relationships/image" Target="../media/image276.png"/><Relationship Id="rId122" Type="http://schemas.openxmlformats.org/officeDocument/2006/relationships/customXml" Target="../ink/ink269.xml"/><Relationship Id="rId4" Type="http://schemas.openxmlformats.org/officeDocument/2006/relationships/image" Target="../media/image226.png"/><Relationship Id="rId9" Type="http://schemas.openxmlformats.org/officeDocument/2006/relationships/customXml" Target="../ink/ink213.xml"/></Relationships>
</file>

<file path=ppt/slides/_rels/slide19.xml.rels><?xml version="1.0" encoding="UTF-8" standalone="yes"?>
<Relationships xmlns="http://schemas.openxmlformats.org/package/2006/relationships"><Relationship Id="rId117" Type="http://schemas.openxmlformats.org/officeDocument/2006/relationships/customXml" Target="../ink/ink328.xml"/><Relationship Id="rId21" Type="http://schemas.openxmlformats.org/officeDocument/2006/relationships/customXml" Target="../ink/ink280.xml"/><Relationship Id="rId42" Type="http://schemas.openxmlformats.org/officeDocument/2006/relationships/image" Target="../media/image309.png"/><Relationship Id="rId63" Type="http://schemas.openxmlformats.org/officeDocument/2006/relationships/customXml" Target="../ink/ink301.xml"/><Relationship Id="rId84" Type="http://schemas.openxmlformats.org/officeDocument/2006/relationships/image" Target="../media/image330.png"/><Relationship Id="rId138" Type="http://schemas.openxmlformats.org/officeDocument/2006/relationships/image" Target="../media/image357.png"/><Relationship Id="rId107" Type="http://schemas.openxmlformats.org/officeDocument/2006/relationships/customXml" Target="../ink/ink323.xml"/><Relationship Id="rId11" Type="http://schemas.openxmlformats.org/officeDocument/2006/relationships/customXml" Target="../ink/ink275.xml"/><Relationship Id="rId32" Type="http://schemas.openxmlformats.org/officeDocument/2006/relationships/image" Target="../media/image304.png"/><Relationship Id="rId53" Type="http://schemas.openxmlformats.org/officeDocument/2006/relationships/customXml" Target="../ink/ink296.xml"/><Relationship Id="rId74" Type="http://schemas.openxmlformats.org/officeDocument/2006/relationships/image" Target="../media/image325.png"/><Relationship Id="rId128" Type="http://schemas.openxmlformats.org/officeDocument/2006/relationships/image" Target="../media/image352.png"/><Relationship Id="rId149" Type="http://schemas.openxmlformats.org/officeDocument/2006/relationships/customXml" Target="../ink/ink344.xml"/><Relationship Id="rId5" Type="http://schemas.openxmlformats.org/officeDocument/2006/relationships/customXml" Target="../ink/ink272.xml"/><Relationship Id="rId95" Type="http://schemas.openxmlformats.org/officeDocument/2006/relationships/customXml" Target="../ink/ink317.xml"/><Relationship Id="rId22" Type="http://schemas.openxmlformats.org/officeDocument/2006/relationships/image" Target="../media/image299.png"/><Relationship Id="rId27" Type="http://schemas.openxmlformats.org/officeDocument/2006/relationships/customXml" Target="../ink/ink283.xml"/><Relationship Id="rId43" Type="http://schemas.openxmlformats.org/officeDocument/2006/relationships/customXml" Target="../ink/ink291.xml"/><Relationship Id="rId48" Type="http://schemas.openxmlformats.org/officeDocument/2006/relationships/image" Target="../media/image312.png"/><Relationship Id="rId64" Type="http://schemas.openxmlformats.org/officeDocument/2006/relationships/image" Target="../media/image320.png"/><Relationship Id="rId69" Type="http://schemas.openxmlformats.org/officeDocument/2006/relationships/customXml" Target="../ink/ink304.xml"/><Relationship Id="rId113" Type="http://schemas.openxmlformats.org/officeDocument/2006/relationships/customXml" Target="../ink/ink326.xml"/><Relationship Id="rId118" Type="http://schemas.openxmlformats.org/officeDocument/2006/relationships/image" Target="../media/image347.png"/><Relationship Id="rId134" Type="http://schemas.openxmlformats.org/officeDocument/2006/relationships/image" Target="../media/image355.png"/><Relationship Id="rId139" Type="http://schemas.openxmlformats.org/officeDocument/2006/relationships/customXml" Target="../ink/ink339.xml"/><Relationship Id="rId80" Type="http://schemas.openxmlformats.org/officeDocument/2006/relationships/image" Target="../media/image328.png"/><Relationship Id="rId85" Type="http://schemas.openxmlformats.org/officeDocument/2006/relationships/customXml" Target="../ink/ink312.xml"/><Relationship Id="rId150" Type="http://schemas.openxmlformats.org/officeDocument/2006/relationships/image" Target="../media/image363.png"/><Relationship Id="rId12" Type="http://schemas.openxmlformats.org/officeDocument/2006/relationships/image" Target="../media/image295.png"/><Relationship Id="rId17" Type="http://schemas.openxmlformats.org/officeDocument/2006/relationships/customXml" Target="../ink/ink278.xml"/><Relationship Id="rId33" Type="http://schemas.openxmlformats.org/officeDocument/2006/relationships/customXml" Target="../ink/ink286.xml"/><Relationship Id="rId38" Type="http://schemas.openxmlformats.org/officeDocument/2006/relationships/image" Target="../media/image307.png"/><Relationship Id="rId59" Type="http://schemas.openxmlformats.org/officeDocument/2006/relationships/customXml" Target="../ink/ink299.xml"/><Relationship Id="rId103" Type="http://schemas.openxmlformats.org/officeDocument/2006/relationships/customXml" Target="../ink/ink321.xml"/><Relationship Id="rId108" Type="http://schemas.openxmlformats.org/officeDocument/2006/relationships/image" Target="../media/image342.png"/><Relationship Id="rId124" Type="http://schemas.openxmlformats.org/officeDocument/2006/relationships/image" Target="../media/image350.png"/><Relationship Id="rId129" Type="http://schemas.openxmlformats.org/officeDocument/2006/relationships/customXml" Target="../ink/ink334.xml"/><Relationship Id="rId54" Type="http://schemas.openxmlformats.org/officeDocument/2006/relationships/image" Target="../media/image315.png"/><Relationship Id="rId70" Type="http://schemas.openxmlformats.org/officeDocument/2006/relationships/image" Target="../media/image323.png"/><Relationship Id="rId75" Type="http://schemas.openxmlformats.org/officeDocument/2006/relationships/customXml" Target="../ink/ink307.xml"/><Relationship Id="rId91" Type="http://schemas.openxmlformats.org/officeDocument/2006/relationships/customXml" Target="../ink/ink315.xml"/><Relationship Id="rId96" Type="http://schemas.openxmlformats.org/officeDocument/2006/relationships/image" Target="../media/image336.png"/><Relationship Id="rId140" Type="http://schemas.openxmlformats.org/officeDocument/2006/relationships/image" Target="../media/image358.png"/><Relationship Id="rId145" Type="http://schemas.openxmlformats.org/officeDocument/2006/relationships/customXml" Target="../ink/ink342.xml"/><Relationship Id="rId1" Type="http://schemas.openxmlformats.org/officeDocument/2006/relationships/slideLayout" Target="../slideLayouts/slideLayout2.xml"/><Relationship Id="rId6" Type="http://schemas.openxmlformats.org/officeDocument/2006/relationships/image" Target="../media/image292.png"/><Relationship Id="rId23" Type="http://schemas.openxmlformats.org/officeDocument/2006/relationships/customXml" Target="../ink/ink281.xml"/><Relationship Id="rId28" Type="http://schemas.openxmlformats.org/officeDocument/2006/relationships/image" Target="../media/image302.png"/><Relationship Id="rId49" Type="http://schemas.openxmlformats.org/officeDocument/2006/relationships/customXml" Target="../ink/ink294.xml"/><Relationship Id="rId114" Type="http://schemas.openxmlformats.org/officeDocument/2006/relationships/image" Target="../media/image345.png"/><Relationship Id="rId119" Type="http://schemas.openxmlformats.org/officeDocument/2006/relationships/customXml" Target="../ink/ink329.xml"/><Relationship Id="rId44" Type="http://schemas.openxmlformats.org/officeDocument/2006/relationships/image" Target="../media/image310.png"/><Relationship Id="rId60" Type="http://schemas.openxmlformats.org/officeDocument/2006/relationships/image" Target="../media/image318.png"/><Relationship Id="rId65" Type="http://schemas.openxmlformats.org/officeDocument/2006/relationships/customXml" Target="../ink/ink302.xml"/><Relationship Id="rId81" Type="http://schemas.openxmlformats.org/officeDocument/2006/relationships/customXml" Target="../ink/ink310.xml"/><Relationship Id="rId86" Type="http://schemas.openxmlformats.org/officeDocument/2006/relationships/image" Target="../media/image331.png"/><Relationship Id="rId130" Type="http://schemas.openxmlformats.org/officeDocument/2006/relationships/image" Target="../media/image353.png"/><Relationship Id="rId135" Type="http://schemas.openxmlformats.org/officeDocument/2006/relationships/customXml" Target="../ink/ink337.xml"/><Relationship Id="rId151" Type="http://schemas.openxmlformats.org/officeDocument/2006/relationships/customXml" Target="../ink/ink345.xml"/><Relationship Id="rId13" Type="http://schemas.openxmlformats.org/officeDocument/2006/relationships/customXml" Target="../ink/ink276.xml"/><Relationship Id="rId18" Type="http://schemas.openxmlformats.org/officeDocument/2006/relationships/image" Target="../media/image261.png"/><Relationship Id="rId39" Type="http://schemas.openxmlformats.org/officeDocument/2006/relationships/customXml" Target="../ink/ink289.xml"/><Relationship Id="rId109" Type="http://schemas.openxmlformats.org/officeDocument/2006/relationships/customXml" Target="../ink/ink324.xml"/><Relationship Id="rId34" Type="http://schemas.openxmlformats.org/officeDocument/2006/relationships/image" Target="../media/image305.png"/><Relationship Id="rId50" Type="http://schemas.openxmlformats.org/officeDocument/2006/relationships/image" Target="../media/image313.png"/><Relationship Id="rId55" Type="http://schemas.openxmlformats.org/officeDocument/2006/relationships/customXml" Target="../ink/ink297.xml"/><Relationship Id="rId76" Type="http://schemas.openxmlformats.org/officeDocument/2006/relationships/image" Target="../media/image326.png"/><Relationship Id="rId97" Type="http://schemas.openxmlformats.org/officeDocument/2006/relationships/customXml" Target="../ink/ink318.xml"/><Relationship Id="rId104" Type="http://schemas.openxmlformats.org/officeDocument/2006/relationships/image" Target="../media/image340.png"/><Relationship Id="rId120" Type="http://schemas.openxmlformats.org/officeDocument/2006/relationships/image" Target="../media/image348.png"/><Relationship Id="rId125" Type="http://schemas.openxmlformats.org/officeDocument/2006/relationships/customXml" Target="../ink/ink332.xml"/><Relationship Id="rId141" Type="http://schemas.openxmlformats.org/officeDocument/2006/relationships/customXml" Target="../ink/ink340.xml"/><Relationship Id="rId146" Type="http://schemas.openxmlformats.org/officeDocument/2006/relationships/image" Target="../media/image361.png"/><Relationship Id="rId7" Type="http://schemas.openxmlformats.org/officeDocument/2006/relationships/customXml" Target="../ink/ink273.xml"/><Relationship Id="rId71" Type="http://schemas.openxmlformats.org/officeDocument/2006/relationships/customXml" Target="../ink/ink305.xml"/><Relationship Id="rId92" Type="http://schemas.openxmlformats.org/officeDocument/2006/relationships/image" Target="../media/image334.png"/><Relationship Id="rId2" Type="http://schemas.openxmlformats.org/officeDocument/2006/relationships/notesSlide" Target="../notesSlides/notesSlide15.xml"/><Relationship Id="rId29" Type="http://schemas.openxmlformats.org/officeDocument/2006/relationships/customXml" Target="../ink/ink284.xml"/><Relationship Id="rId24" Type="http://schemas.openxmlformats.org/officeDocument/2006/relationships/image" Target="../media/image300.png"/><Relationship Id="rId40" Type="http://schemas.openxmlformats.org/officeDocument/2006/relationships/image" Target="../media/image308.png"/><Relationship Id="rId45" Type="http://schemas.openxmlformats.org/officeDocument/2006/relationships/customXml" Target="../ink/ink292.xml"/><Relationship Id="rId66" Type="http://schemas.openxmlformats.org/officeDocument/2006/relationships/image" Target="../media/image321.png"/><Relationship Id="rId87" Type="http://schemas.openxmlformats.org/officeDocument/2006/relationships/customXml" Target="../ink/ink313.xml"/><Relationship Id="rId110" Type="http://schemas.openxmlformats.org/officeDocument/2006/relationships/image" Target="../media/image343.png"/><Relationship Id="rId115" Type="http://schemas.openxmlformats.org/officeDocument/2006/relationships/customXml" Target="../ink/ink327.xml"/><Relationship Id="rId131" Type="http://schemas.openxmlformats.org/officeDocument/2006/relationships/customXml" Target="../ink/ink335.xml"/><Relationship Id="rId136" Type="http://schemas.openxmlformats.org/officeDocument/2006/relationships/image" Target="../media/image356.png"/><Relationship Id="rId61" Type="http://schemas.openxmlformats.org/officeDocument/2006/relationships/customXml" Target="../ink/ink300.xml"/><Relationship Id="rId82" Type="http://schemas.openxmlformats.org/officeDocument/2006/relationships/image" Target="../media/image329.png"/><Relationship Id="rId152" Type="http://schemas.openxmlformats.org/officeDocument/2006/relationships/image" Target="../media/image364.png"/><Relationship Id="rId19" Type="http://schemas.openxmlformats.org/officeDocument/2006/relationships/customXml" Target="../ink/ink279.xml"/><Relationship Id="rId14" Type="http://schemas.openxmlformats.org/officeDocument/2006/relationships/image" Target="../media/image296.png"/><Relationship Id="rId30" Type="http://schemas.openxmlformats.org/officeDocument/2006/relationships/image" Target="../media/image303.png"/><Relationship Id="rId35" Type="http://schemas.openxmlformats.org/officeDocument/2006/relationships/customXml" Target="../ink/ink287.xml"/><Relationship Id="rId56" Type="http://schemas.openxmlformats.org/officeDocument/2006/relationships/image" Target="../media/image316.png"/><Relationship Id="rId77" Type="http://schemas.openxmlformats.org/officeDocument/2006/relationships/customXml" Target="../ink/ink308.xml"/><Relationship Id="rId100" Type="http://schemas.openxmlformats.org/officeDocument/2006/relationships/image" Target="../media/image338.png"/><Relationship Id="rId105" Type="http://schemas.openxmlformats.org/officeDocument/2006/relationships/customXml" Target="../ink/ink322.xml"/><Relationship Id="rId126" Type="http://schemas.openxmlformats.org/officeDocument/2006/relationships/image" Target="../media/image351.png"/><Relationship Id="rId147" Type="http://schemas.openxmlformats.org/officeDocument/2006/relationships/customXml" Target="../ink/ink343.xml"/><Relationship Id="rId8" Type="http://schemas.openxmlformats.org/officeDocument/2006/relationships/image" Target="../media/image293.png"/><Relationship Id="rId51" Type="http://schemas.openxmlformats.org/officeDocument/2006/relationships/customXml" Target="../ink/ink295.xml"/><Relationship Id="rId72" Type="http://schemas.openxmlformats.org/officeDocument/2006/relationships/image" Target="../media/image324.png"/><Relationship Id="rId93" Type="http://schemas.openxmlformats.org/officeDocument/2006/relationships/customXml" Target="../ink/ink316.xml"/><Relationship Id="rId98" Type="http://schemas.openxmlformats.org/officeDocument/2006/relationships/image" Target="../media/image337.png"/><Relationship Id="rId121" Type="http://schemas.openxmlformats.org/officeDocument/2006/relationships/customXml" Target="../ink/ink330.xml"/><Relationship Id="rId142" Type="http://schemas.openxmlformats.org/officeDocument/2006/relationships/image" Target="../media/image359.png"/><Relationship Id="rId3" Type="http://schemas.openxmlformats.org/officeDocument/2006/relationships/image" Target="../media/image257.png"/><Relationship Id="rId25" Type="http://schemas.openxmlformats.org/officeDocument/2006/relationships/customXml" Target="../ink/ink282.xml"/><Relationship Id="rId46" Type="http://schemas.openxmlformats.org/officeDocument/2006/relationships/image" Target="../media/image311.png"/><Relationship Id="rId67" Type="http://schemas.openxmlformats.org/officeDocument/2006/relationships/customXml" Target="../ink/ink303.xml"/><Relationship Id="rId116" Type="http://schemas.openxmlformats.org/officeDocument/2006/relationships/image" Target="../media/image346.png"/><Relationship Id="rId137" Type="http://schemas.openxmlformats.org/officeDocument/2006/relationships/customXml" Target="../ink/ink338.xml"/><Relationship Id="rId20" Type="http://schemas.openxmlformats.org/officeDocument/2006/relationships/image" Target="../media/image298.png"/><Relationship Id="rId41" Type="http://schemas.openxmlformats.org/officeDocument/2006/relationships/customXml" Target="../ink/ink290.xml"/><Relationship Id="rId62" Type="http://schemas.openxmlformats.org/officeDocument/2006/relationships/image" Target="../media/image319.png"/><Relationship Id="rId83" Type="http://schemas.openxmlformats.org/officeDocument/2006/relationships/customXml" Target="../ink/ink311.xml"/><Relationship Id="rId88" Type="http://schemas.openxmlformats.org/officeDocument/2006/relationships/image" Target="../media/image332.png"/><Relationship Id="rId111" Type="http://schemas.openxmlformats.org/officeDocument/2006/relationships/customXml" Target="../ink/ink325.xml"/><Relationship Id="rId132" Type="http://schemas.openxmlformats.org/officeDocument/2006/relationships/image" Target="../media/image354.png"/><Relationship Id="rId15" Type="http://schemas.openxmlformats.org/officeDocument/2006/relationships/customXml" Target="../ink/ink277.xml"/><Relationship Id="rId36" Type="http://schemas.openxmlformats.org/officeDocument/2006/relationships/image" Target="../media/image306.png"/><Relationship Id="rId57" Type="http://schemas.openxmlformats.org/officeDocument/2006/relationships/customXml" Target="../ink/ink298.xml"/><Relationship Id="rId106" Type="http://schemas.openxmlformats.org/officeDocument/2006/relationships/image" Target="../media/image341.png"/><Relationship Id="rId127" Type="http://schemas.openxmlformats.org/officeDocument/2006/relationships/customXml" Target="../ink/ink333.xml"/><Relationship Id="rId10" Type="http://schemas.openxmlformats.org/officeDocument/2006/relationships/image" Target="../media/image294.png"/><Relationship Id="rId31" Type="http://schemas.openxmlformats.org/officeDocument/2006/relationships/customXml" Target="../ink/ink285.xml"/><Relationship Id="rId52" Type="http://schemas.openxmlformats.org/officeDocument/2006/relationships/image" Target="../media/image314.png"/><Relationship Id="rId73" Type="http://schemas.openxmlformats.org/officeDocument/2006/relationships/customXml" Target="../ink/ink306.xml"/><Relationship Id="rId78" Type="http://schemas.openxmlformats.org/officeDocument/2006/relationships/image" Target="../media/image327.png"/><Relationship Id="rId94" Type="http://schemas.openxmlformats.org/officeDocument/2006/relationships/image" Target="../media/image335.png"/><Relationship Id="rId99" Type="http://schemas.openxmlformats.org/officeDocument/2006/relationships/customXml" Target="../ink/ink319.xml"/><Relationship Id="rId101" Type="http://schemas.openxmlformats.org/officeDocument/2006/relationships/customXml" Target="../ink/ink320.xml"/><Relationship Id="rId122" Type="http://schemas.openxmlformats.org/officeDocument/2006/relationships/image" Target="../media/image349.png"/><Relationship Id="rId143" Type="http://schemas.openxmlformats.org/officeDocument/2006/relationships/customXml" Target="../ink/ink341.xml"/><Relationship Id="rId148" Type="http://schemas.openxmlformats.org/officeDocument/2006/relationships/image" Target="../media/image362.png"/><Relationship Id="rId4" Type="http://schemas.openxmlformats.org/officeDocument/2006/relationships/image" Target="../media/image290.png"/><Relationship Id="rId9" Type="http://schemas.openxmlformats.org/officeDocument/2006/relationships/customXml" Target="../ink/ink274.xml"/><Relationship Id="rId26" Type="http://schemas.openxmlformats.org/officeDocument/2006/relationships/image" Target="../media/image301.png"/><Relationship Id="rId47" Type="http://schemas.openxmlformats.org/officeDocument/2006/relationships/customXml" Target="../ink/ink293.xml"/><Relationship Id="rId68" Type="http://schemas.openxmlformats.org/officeDocument/2006/relationships/image" Target="../media/image322.png"/><Relationship Id="rId89" Type="http://schemas.openxmlformats.org/officeDocument/2006/relationships/customXml" Target="../ink/ink314.xml"/><Relationship Id="rId112" Type="http://schemas.openxmlformats.org/officeDocument/2006/relationships/image" Target="../media/image344.png"/><Relationship Id="rId133" Type="http://schemas.openxmlformats.org/officeDocument/2006/relationships/customXml" Target="../ink/ink336.xml"/><Relationship Id="rId16" Type="http://schemas.openxmlformats.org/officeDocument/2006/relationships/image" Target="../media/image297.png"/><Relationship Id="rId37" Type="http://schemas.openxmlformats.org/officeDocument/2006/relationships/customXml" Target="../ink/ink288.xml"/><Relationship Id="rId58" Type="http://schemas.openxmlformats.org/officeDocument/2006/relationships/image" Target="../media/image317.png"/><Relationship Id="rId79" Type="http://schemas.openxmlformats.org/officeDocument/2006/relationships/customXml" Target="../ink/ink309.xml"/><Relationship Id="rId102" Type="http://schemas.openxmlformats.org/officeDocument/2006/relationships/image" Target="../media/image339.png"/><Relationship Id="rId123" Type="http://schemas.openxmlformats.org/officeDocument/2006/relationships/customXml" Target="../ink/ink331.xml"/><Relationship Id="rId144" Type="http://schemas.openxmlformats.org/officeDocument/2006/relationships/image" Target="../media/image360.png"/><Relationship Id="rId90" Type="http://schemas.openxmlformats.org/officeDocument/2006/relationships/image" Target="../media/image3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365.png"/><Relationship Id="rId7" Type="http://schemas.openxmlformats.org/officeDocument/2006/relationships/image" Target="../media/image36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ustomXml" Target="../ink/ink347.xml"/><Relationship Id="rId5" Type="http://schemas.openxmlformats.org/officeDocument/2006/relationships/image" Target="../media/image367.png"/><Relationship Id="rId4" Type="http://schemas.openxmlformats.org/officeDocument/2006/relationships/customXml" Target="../ink/ink346.xml"/></Relationships>
</file>

<file path=ppt/slides/_rels/slide22.xml.rels><?xml version="1.0" encoding="UTF-8" standalone="yes"?>
<Relationships xmlns="http://schemas.openxmlformats.org/package/2006/relationships"><Relationship Id="rId8" Type="http://schemas.openxmlformats.org/officeDocument/2006/relationships/customXml" Target="../ink/ink350.xml"/><Relationship Id="rId13" Type="http://schemas.openxmlformats.org/officeDocument/2006/relationships/image" Target="../media/image374.png"/><Relationship Id="rId18" Type="http://schemas.openxmlformats.org/officeDocument/2006/relationships/customXml" Target="../ink/ink355.xml"/><Relationship Id="rId26" Type="http://schemas.openxmlformats.org/officeDocument/2006/relationships/customXml" Target="../ink/ink359.xml"/><Relationship Id="rId3" Type="http://schemas.openxmlformats.org/officeDocument/2006/relationships/image" Target="../media/image366.png"/><Relationship Id="rId21" Type="http://schemas.openxmlformats.org/officeDocument/2006/relationships/image" Target="../media/image378.png"/><Relationship Id="rId7" Type="http://schemas.openxmlformats.org/officeDocument/2006/relationships/image" Target="../media/image371.png"/><Relationship Id="rId12" Type="http://schemas.openxmlformats.org/officeDocument/2006/relationships/customXml" Target="../ink/ink352.xml"/><Relationship Id="rId17" Type="http://schemas.openxmlformats.org/officeDocument/2006/relationships/image" Target="../media/image376.png"/><Relationship Id="rId25" Type="http://schemas.openxmlformats.org/officeDocument/2006/relationships/image" Target="../media/image380.png"/><Relationship Id="rId2" Type="http://schemas.openxmlformats.org/officeDocument/2006/relationships/notesSlide" Target="../notesSlides/notesSlide18.xml"/><Relationship Id="rId16" Type="http://schemas.openxmlformats.org/officeDocument/2006/relationships/customXml" Target="../ink/ink354.xml"/><Relationship Id="rId20" Type="http://schemas.openxmlformats.org/officeDocument/2006/relationships/customXml" Target="../ink/ink356.xml"/><Relationship Id="rId29" Type="http://schemas.openxmlformats.org/officeDocument/2006/relationships/image" Target="../media/image382.png"/><Relationship Id="rId1" Type="http://schemas.openxmlformats.org/officeDocument/2006/relationships/slideLayout" Target="../slideLayouts/slideLayout2.xml"/><Relationship Id="rId6" Type="http://schemas.openxmlformats.org/officeDocument/2006/relationships/customXml" Target="../ink/ink349.xml"/><Relationship Id="rId11" Type="http://schemas.openxmlformats.org/officeDocument/2006/relationships/image" Target="../media/image373.png"/><Relationship Id="rId24" Type="http://schemas.openxmlformats.org/officeDocument/2006/relationships/customXml" Target="../ink/ink358.xml"/><Relationship Id="rId5" Type="http://schemas.openxmlformats.org/officeDocument/2006/relationships/image" Target="../media/image370.png"/><Relationship Id="rId15" Type="http://schemas.openxmlformats.org/officeDocument/2006/relationships/image" Target="../media/image375.png"/><Relationship Id="rId23" Type="http://schemas.openxmlformats.org/officeDocument/2006/relationships/image" Target="../media/image379.png"/><Relationship Id="rId28" Type="http://schemas.openxmlformats.org/officeDocument/2006/relationships/customXml" Target="../ink/ink360.xml"/><Relationship Id="rId10" Type="http://schemas.openxmlformats.org/officeDocument/2006/relationships/customXml" Target="../ink/ink351.xml"/><Relationship Id="rId19" Type="http://schemas.openxmlformats.org/officeDocument/2006/relationships/image" Target="../media/image377.png"/><Relationship Id="rId31" Type="http://schemas.openxmlformats.org/officeDocument/2006/relationships/image" Target="../media/image383.png"/><Relationship Id="rId4" Type="http://schemas.openxmlformats.org/officeDocument/2006/relationships/customXml" Target="../ink/ink348.xml"/><Relationship Id="rId9" Type="http://schemas.openxmlformats.org/officeDocument/2006/relationships/image" Target="../media/image372.png"/><Relationship Id="rId14" Type="http://schemas.openxmlformats.org/officeDocument/2006/relationships/customXml" Target="../ink/ink353.xml"/><Relationship Id="rId22" Type="http://schemas.openxmlformats.org/officeDocument/2006/relationships/customXml" Target="../ink/ink357.xml"/><Relationship Id="rId27" Type="http://schemas.openxmlformats.org/officeDocument/2006/relationships/image" Target="../media/image381.png"/><Relationship Id="rId30" Type="http://schemas.openxmlformats.org/officeDocument/2006/relationships/customXml" Target="../ink/ink361.xml"/></Relationships>
</file>

<file path=ppt/slides/_rels/slide3.xml.rels><?xml version="1.0" encoding="UTF-8" standalone="yes"?>
<Relationships xmlns="http://schemas.openxmlformats.org/package/2006/relationships"><Relationship Id="rId117" Type="http://schemas.openxmlformats.org/officeDocument/2006/relationships/image" Target="../media/image57.png"/><Relationship Id="rId21" Type="http://schemas.openxmlformats.org/officeDocument/2006/relationships/image" Target="../media/image9.png"/><Relationship Id="rId42" Type="http://schemas.openxmlformats.org/officeDocument/2006/relationships/customXml" Target="../ink/ink24.xml"/><Relationship Id="rId63" Type="http://schemas.openxmlformats.org/officeDocument/2006/relationships/image" Target="../media/image30.png"/><Relationship Id="rId84" Type="http://schemas.openxmlformats.org/officeDocument/2006/relationships/customXml" Target="../ink/ink45.xml"/><Relationship Id="rId16" Type="http://schemas.openxmlformats.org/officeDocument/2006/relationships/customXml" Target="../ink/ink9.xml"/><Relationship Id="rId107" Type="http://schemas.openxmlformats.org/officeDocument/2006/relationships/image" Target="../media/image52.png"/><Relationship Id="rId11" Type="http://schemas.openxmlformats.org/officeDocument/2006/relationships/image" Target="../media/image8.png"/><Relationship Id="rId32" Type="http://schemas.openxmlformats.org/officeDocument/2006/relationships/customXml" Target="../ink/ink19.xml"/><Relationship Id="rId37" Type="http://schemas.openxmlformats.org/officeDocument/2006/relationships/image" Target="../media/image17.png"/><Relationship Id="rId53" Type="http://schemas.openxmlformats.org/officeDocument/2006/relationships/image" Target="../media/image25.png"/><Relationship Id="rId58" Type="http://schemas.openxmlformats.org/officeDocument/2006/relationships/customXml" Target="../ink/ink32.xml"/><Relationship Id="rId74" Type="http://schemas.openxmlformats.org/officeDocument/2006/relationships/customXml" Target="../ink/ink40.xml"/><Relationship Id="rId79" Type="http://schemas.openxmlformats.org/officeDocument/2006/relationships/image" Target="../media/image38.png"/><Relationship Id="rId102" Type="http://schemas.openxmlformats.org/officeDocument/2006/relationships/customXml" Target="../ink/ink54.xml"/><Relationship Id="rId123" Type="http://schemas.openxmlformats.org/officeDocument/2006/relationships/image" Target="../media/image60.png"/><Relationship Id="rId128" Type="http://schemas.openxmlformats.org/officeDocument/2006/relationships/customXml" Target="../ink/ink67.xml"/><Relationship Id="rId5" Type="http://schemas.openxmlformats.org/officeDocument/2006/relationships/image" Target="../media/image5.png"/><Relationship Id="rId90" Type="http://schemas.openxmlformats.org/officeDocument/2006/relationships/customXml" Target="../ink/ink48.xml"/><Relationship Id="rId95" Type="http://schemas.openxmlformats.org/officeDocument/2006/relationships/image" Target="../media/image46.png"/><Relationship Id="rId22" Type="http://schemas.openxmlformats.org/officeDocument/2006/relationships/customXml" Target="../ink/ink14.xml"/><Relationship Id="rId27" Type="http://schemas.openxmlformats.org/officeDocument/2006/relationships/image" Target="../media/image12.png"/><Relationship Id="rId43" Type="http://schemas.openxmlformats.org/officeDocument/2006/relationships/image" Target="../media/image20.png"/><Relationship Id="rId48" Type="http://schemas.openxmlformats.org/officeDocument/2006/relationships/customXml" Target="../ink/ink27.xml"/><Relationship Id="rId64" Type="http://schemas.openxmlformats.org/officeDocument/2006/relationships/customXml" Target="../ink/ink35.xml"/><Relationship Id="rId69" Type="http://schemas.openxmlformats.org/officeDocument/2006/relationships/image" Target="../media/image33.png"/><Relationship Id="rId113" Type="http://schemas.openxmlformats.org/officeDocument/2006/relationships/image" Target="../media/image55.png"/><Relationship Id="rId118" Type="http://schemas.openxmlformats.org/officeDocument/2006/relationships/customXml" Target="../ink/ink62.xml"/><Relationship Id="rId134" Type="http://schemas.openxmlformats.org/officeDocument/2006/relationships/customXml" Target="../ink/ink70.xml"/><Relationship Id="rId80" Type="http://schemas.openxmlformats.org/officeDocument/2006/relationships/customXml" Target="../ink/ink43.xml"/><Relationship Id="rId85" Type="http://schemas.openxmlformats.org/officeDocument/2006/relationships/image" Target="../media/image41.png"/><Relationship Id="rId12" Type="http://schemas.openxmlformats.org/officeDocument/2006/relationships/customXml" Target="../ink/ink5.xml"/><Relationship Id="rId17" Type="http://schemas.openxmlformats.org/officeDocument/2006/relationships/customXml" Target="../ink/ink10.xml"/><Relationship Id="rId33" Type="http://schemas.openxmlformats.org/officeDocument/2006/relationships/image" Target="../media/image15.png"/><Relationship Id="rId38" Type="http://schemas.openxmlformats.org/officeDocument/2006/relationships/customXml" Target="../ink/ink22.xml"/><Relationship Id="rId59" Type="http://schemas.openxmlformats.org/officeDocument/2006/relationships/image" Target="../media/image28.png"/><Relationship Id="rId103" Type="http://schemas.openxmlformats.org/officeDocument/2006/relationships/image" Target="../media/image50.png"/><Relationship Id="rId108" Type="http://schemas.openxmlformats.org/officeDocument/2006/relationships/customXml" Target="../ink/ink57.xml"/><Relationship Id="rId124" Type="http://schemas.openxmlformats.org/officeDocument/2006/relationships/customXml" Target="../ink/ink65.xml"/><Relationship Id="rId129" Type="http://schemas.openxmlformats.org/officeDocument/2006/relationships/image" Target="../media/image63.png"/><Relationship Id="rId54" Type="http://schemas.openxmlformats.org/officeDocument/2006/relationships/customXml" Target="../ink/ink30.xml"/><Relationship Id="rId70" Type="http://schemas.openxmlformats.org/officeDocument/2006/relationships/customXml" Target="../ink/ink38.xml"/><Relationship Id="rId75" Type="http://schemas.openxmlformats.org/officeDocument/2006/relationships/image" Target="../media/image36.png"/><Relationship Id="rId91" Type="http://schemas.openxmlformats.org/officeDocument/2006/relationships/image" Target="../media/image44.png"/><Relationship Id="rId96"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customXml" Target="../ink/ink2.xml"/><Relationship Id="rId23" Type="http://schemas.openxmlformats.org/officeDocument/2006/relationships/image" Target="../media/image10.png"/><Relationship Id="rId28" Type="http://schemas.openxmlformats.org/officeDocument/2006/relationships/customXml" Target="../ink/ink17.xml"/><Relationship Id="rId49" Type="http://schemas.openxmlformats.org/officeDocument/2006/relationships/image" Target="../media/image23.png"/><Relationship Id="rId114" Type="http://schemas.openxmlformats.org/officeDocument/2006/relationships/customXml" Target="../ink/ink60.xml"/><Relationship Id="rId119" Type="http://schemas.openxmlformats.org/officeDocument/2006/relationships/image" Target="../media/image58.png"/><Relationship Id="rId44" Type="http://schemas.openxmlformats.org/officeDocument/2006/relationships/customXml" Target="../ink/ink25.xml"/><Relationship Id="rId60" Type="http://schemas.openxmlformats.org/officeDocument/2006/relationships/customXml" Target="../ink/ink33.xml"/><Relationship Id="rId65" Type="http://schemas.openxmlformats.org/officeDocument/2006/relationships/image" Target="../media/image31.png"/><Relationship Id="rId81" Type="http://schemas.openxmlformats.org/officeDocument/2006/relationships/image" Target="../media/image39.png"/><Relationship Id="rId86" Type="http://schemas.openxmlformats.org/officeDocument/2006/relationships/customXml" Target="../ink/ink46.xml"/><Relationship Id="rId130" Type="http://schemas.openxmlformats.org/officeDocument/2006/relationships/customXml" Target="../ink/ink68.xml"/><Relationship Id="rId135" Type="http://schemas.openxmlformats.org/officeDocument/2006/relationships/image" Target="../media/image66.png"/><Relationship Id="rId13" Type="http://schemas.openxmlformats.org/officeDocument/2006/relationships/customXml" Target="../ink/ink6.xml"/><Relationship Id="rId18" Type="http://schemas.openxmlformats.org/officeDocument/2006/relationships/customXml" Target="../ink/ink11.xml"/><Relationship Id="rId39" Type="http://schemas.openxmlformats.org/officeDocument/2006/relationships/image" Target="../media/image18.png"/><Relationship Id="rId109" Type="http://schemas.openxmlformats.org/officeDocument/2006/relationships/image" Target="../media/image53.png"/><Relationship Id="rId34" Type="http://schemas.openxmlformats.org/officeDocument/2006/relationships/customXml" Target="../ink/ink20.xml"/><Relationship Id="rId50" Type="http://schemas.openxmlformats.org/officeDocument/2006/relationships/customXml" Target="../ink/ink28.xml"/><Relationship Id="rId55" Type="http://schemas.openxmlformats.org/officeDocument/2006/relationships/image" Target="../media/image26.png"/><Relationship Id="rId76" Type="http://schemas.openxmlformats.org/officeDocument/2006/relationships/customXml" Target="../ink/ink41.xml"/><Relationship Id="rId97" Type="http://schemas.openxmlformats.org/officeDocument/2006/relationships/image" Target="../media/image47.png"/><Relationship Id="rId104" Type="http://schemas.openxmlformats.org/officeDocument/2006/relationships/customXml" Target="../ink/ink55.xml"/><Relationship Id="rId120" Type="http://schemas.openxmlformats.org/officeDocument/2006/relationships/customXml" Target="../ink/ink63.xml"/><Relationship Id="rId125" Type="http://schemas.openxmlformats.org/officeDocument/2006/relationships/image" Target="../media/image61.png"/><Relationship Id="rId7" Type="http://schemas.openxmlformats.org/officeDocument/2006/relationships/image" Target="../media/image6.png"/><Relationship Id="rId71" Type="http://schemas.openxmlformats.org/officeDocument/2006/relationships/image" Target="../media/image34.png"/><Relationship Id="rId92" Type="http://schemas.openxmlformats.org/officeDocument/2006/relationships/customXml" Target="../ink/ink49.xml"/><Relationship Id="rId2" Type="http://schemas.openxmlformats.org/officeDocument/2006/relationships/notesSlide" Target="../notesSlides/notesSlide3.xml"/><Relationship Id="rId29" Type="http://schemas.openxmlformats.org/officeDocument/2006/relationships/image" Target="../media/image13.png"/><Relationship Id="rId24" Type="http://schemas.openxmlformats.org/officeDocument/2006/relationships/customXml" Target="../ink/ink15.xml"/><Relationship Id="rId40" Type="http://schemas.openxmlformats.org/officeDocument/2006/relationships/customXml" Target="../ink/ink23.xml"/><Relationship Id="rId45" Type="http://schemas.openxmlformats.org/officeDocument/2006/relationships/image" Target="../media/image21.png"/><Relationship Id="rId66" Type="http://schemas.openxmlformats.org/officeDocument/2006/relationships/customXml" Target="../ink/ink36.xml"/><Relationship Id="rId87" Type="http://schemas.openxmlformats.org/officeDocument/2006/relationships/image" Target="../media/image42.png"/><Relationship Id="rId110" Type="http://schemas.openxmlformats.org/officeDocument/2006/relationships/customXml" Target="../ink/ink58.xml"/><Relationship Id="rId115" Type="http://schemas.openxmlformats.org/officeDocument/2006/relationships/image" Target="../media/image56.png"/><Relationship Id="rId131" Type="http://schemas.openxmlformats.org/officeDocument/2006/relationships/image" Target="../media/image64.png"/><Relationship Id="rId136" Type="http://schemas.openxmlformats.org/officeDocument/2006/relationships/customXml" Target="../ink/ink71.xml"/><Relationship Id="rId61" Type="http://schemas.openxmlformats.org/officeDocument/2006/relationships/image" Target="../media/image29.png"/><Relationship Id="rId82" Type="http://schemas.openxmlformats.org/officeDocument/2006/relationships/customXml" Target="../ink/ink44.xml"/><Relationship Id="rId19" Type="http://schemas.openxmlformats.org/officeDocument/2006/relationships/customXml" Target="../ink/ink12.xml"/><Relationship Id="rId14" Type="http://schemas.openxmlformats.org/officeDocument/2006/relationships/customXml" Target="../ink/ink7.xml"/><Relationship Id="rId30" Type="http://schemas.openxmlformats.org/officeDocument/2006/relationships/customXml" Target="../ink/ink18.xml"/><Relationship Id="rId35" Type="http://schemas.openxmlformats.org/officeDocument/2006/relationships/image" Target="../media/image16.png"/><Relationship Id="rId56" Type="http://schemas.openxmlformats.org/officeDocument/2006/relationships/customXml" Target="../ink/ink31.xml"/><Relationship Id="rId77" Type="http://schemas.openxmlformats.org/officeDocument/2006/relationships/image" Target="../media/image37.png"/><Relationship Id="rId100" Type="http://schemas.openxmlformats.org/officeDocument/2006/relationships/customXml" Target="../ink/ink53.xml"/><Relationship Id="rId105" Type="http://schemas.openxmlformats.org/officeDocument/2006/relationships/image" Target="../media/image51.png"/><Relationship Id="rId126" Type="http://schemas.openxmlformats.org/officeDocument/2006/relationships/customXml" Target="../ink/ink66.xml"/><Relationship Id="rId8" Type="http://schemas.openxmlformats.org/officeDocument/2006/relationships/customXml" Target="../ink/ink3.xml"/><Relationship Id="rId51" Type="http://schemas.openxmlformats.org/officeDocument/2006/relationships/image" Target="../media/image24.png"/><Relationship Id="rId72" Type="http://schemas.openxmlformats.org/officeDocument/2006/relationships/customXml" Target="../ink/ink39.xml"/><Relationship Id="rId93" Type="http://schemas.openxmlformats.org/officeDocument/2006/relationships/image" Target="../media/image45.png"/><Relationship Id="rId98" Type="http://schemas.openxmlformats.org/officeDocument/2006/relationships/customXml" Target="../ink/ink52.xml"/><Relationship Id="rId121" Type="http://schemas.openxmlformats.org/officeDocument/2006/relationships/image" Target="../media/image59.png"/><Relationship Id="rId3" Type="http://schemas.openxmlformats.org/officeDocument/2006/relationships/image" Target="../media/image4.jpg"/><Relationship Id="rId25" Type="http://schemas.openxmlformats.org/officeDocument/2006/relationships/image" Target="../media/image11.png"/><Relationship Id="rId46" Type="http://schemas.openxmlformats.org/officeDocument/2006/relationships/customXml" Target="../ink/ink26.xml"/><Relationship Id="rId67" Type="http://schemas.openxmlformats.org/officeDocument/2006/relationships/image" Target="../media/image32.png"/><Relationship Id="rId116" Type="http://schemas.openxmlformats.org/officeDocument/2006/relationships/customXml" Target="../ink/ink61.xml"/><Relationship Id="rId137" Type="http://schemas.openxmlformats.org/officeDocument/2006/relationships/image" Target="../media/image67.png"/><Relationship Id="rId20" Type="http://schemas.openxmlformats.org/officeDocument/2006/relationships/customXml" Target="../ink/ink13.xml"/><Relationship Id="rId41" Type="http://schemas.openxmlformats.org/officeDocument/2006/relationships/image" Target="../media/image19.png"/><Relationship Id="rId62" Type="http://schemas.openxmlformats.org/officeDocument/2006/relationships/customXml" Target="../ink/ink34.xml"/><Relationship Id="rId83" Type="http://schemas.openxmlformats.org/officeDocument/2006/relationships/image" Target="../media/image40.png"/><Relationship Id="rId88" Type="http://schemas.openxmlformats.org/officeDocument/2006/relationships/customXml" Target="../ink/ink47.xml"/><Relationship Id="rId111" Type="http://schemas.openxmlformats.org/officeDocument/2006/relationships/image" Target="../media/image54.png"/><Relationship Id="rId132" Type="http://schemas.openxmlformats.org/officeDocument/2006/relationships/customXml" Target="../ink/ink69.xml"/><Relationship Id="rId15" Type="http://schemas.openxmlformats.org/officeDocument/2006/relationships/customXml" Target="../ink/ink8.xml"/><Relationship Id="rId36" Type="http://schemas.openxmlformats.org/officeDocument/2006/relationships/customXml" Target="../ink/ink21.xml"/><Relationship Id="rId57" Type="http://schemas.openxmlformats.org/officeDocument/2006/relationships/image" Target="../media/image27.png"/><Relationship Id="rId106" Type="http://schemas.openxmlformats.org/officeDocument/2006/relationships/customXml" Target="../ink/ink56.xml"/><Relationship Id="rId127" Type="http://schemas.openxmlformats.org/officeDocument/2006/relationships/image" Target="../media/image62.png"/><Relationship Id="rId10" Type="http://schemas.openxmlformats.org/officeDocument/2006/relationships/customXml" Target="../ink/ink4.xml"/><Relationship Id="rId31" Type="http://schemas.openxmlformats.org/officeDocument/2006/relationships/image" Target="../media/image14.png"/><Relationship Id="rId52" Type="http://schemas.openxmlformats.org/officeDocument/2006/relationships/customXml" Target="../ink/ink29.xml"/><Relationship Id="rId73" Type="http://schemas.openxmlformats.org/officeDocument/2006/relationships/image" Target="../media/image35.png"/><Relationship Id="rId78" Type="http://schemas.openxmlformats.org/officeDocument/2006/relationships/customXml" Target="../ink/ink42.xml"/><Relationship Id="rId94" Type="http://schemas.openxmlformats.org/officeDocument/2006/relationships/customXml" Target="../ink/ink50.xml"/><Relationship Id="rId99" Type="http://schemas.openxmlformats.org/officeDocument/2006/relationships/image" Target="../media/image48.png"/><Relationship Id="rId101" Type="http://schemas.openxmlformats.org/officeDocument/2006/relationships/image" Target="../media/image49.png"/><Relationship Id="rId122" Type="http://schemas.openxmlformats.org/officeDocument/2006/relationships/customXml" Target="../ink/ink64.xml"/><Relationship Id="rId4" Type="http://schemas.openxmlformats.org/officeDocument/2006/relationships/customXml" Target="../ink/ink1.xml"/><Relationship Id="rId9" Type="http://schemas.openxmlformats.org/officeDocument/2006/relationships/image" Target="../media/image7.png"/><Relationship Id="rId26" Type="http://schemas.openxmlformats.org/officeDocument/2006/relationships/customXml" Target="../ink/ink16.xml"/><Relationship Id="rId47" Type="http://schemas.openxmlformats.org/officeDocument/2006/relationships/image" Target="../media/image22.png"/><Relationship Id="rId68" Type="http://schemas.openxmlformats.org/officeDocument/2006/relationships/customXml" Target="../ink/ink37.xml"/><Relationship Id="rId89" Type="http://schemas.openxmlformats.org/officeDocument/2006/relationships/image" Target="../media/image43.png"/><Relationship Id="rId112" Type="http://schemas.openxmlformats.org/officeDocument/2006/relationships/customXml" Target="../ink/ink59.xml"/><Relationship Id="rId133"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6" Type="http://schemas.openxmlformats.org/officeDocument/2006/relationships/image" Target="../media/image85.png"/><Relationship Id="rId117" Type="http://schemas.openxmlformats.org/officeDocument/2006/relationships/customXml" Target="../ink/ink129.xml"/><Relationship Id="rId21" Type="http://schemas.openxmlformats.org/officeDocument/2006/relationships/customXml" Target="../ink/ink81.xml"/><Relationship Id="rId42" Type="http://schemas.openxmlformats.org/officeDocument/2006/relationships/image" Target="../media/image93.png"/><Relationship Id="rId47" Type="http://schemas.openxmlformats.org/officeDocument/2006/relationships/customXml" Target="../ink/ink94.xml"/><Relationship Id="rId63" Type="http://schemas.openxmlformats.org/officeDocument/2006/relationships/customXml" Target="../ink/ink102.xml"/><Relationship Id="rId68" Type="http://schemas.openxmlformats.org/officeDocument/2006/relationships/image" Target="../media/image106.png"/><Relationship Id="rId84" Type="http://schemas.openxmlformats.org/officeDocument/2006/relationships/image" Target="../media/image114.png"/><Relationship Id="rId89" Type="http://schemas.openxmlformats.org/officeDocument/2006/relationships/customXml" Target="../ink/ink115.xml"/><Relationship Id="rId112" Type="http://schemas.openxmlformats.org/officeDocument/2006/relationships/image" Target="../media/image128.png"/><Relationship Id="rId16" Type="http://schemas.openxmlformats.org/officeDocument/2006/relationships/image" Target="../media/image80.png"/><Relationship Id="rId107" Type="http://schemas.openxmlformats.org/officeDocument/2006/relationships/customXml" Target="../ink/ink124.xml"/><Relationship Id="rId11" Type="http://schemas.openxmlformats.org/officeDocument/2006/relationships/customXml" Target="../ink/ink76.xml"/><Relationship Id="rId32" Type="http://schemas.openxmlformats.org/officeDocument/2006/relationships/image" Target="../media/image88.png"/><Relationship Id="rId37" Type="http://schemas.openxmlformats.org/officeDocument/2006/relationships/customXml" Target="../ink/ink89.xml"/><Relationship Id="rId53" Type="http://schemas.openxmlformats.org/officeDocument/2006/relationships/customXml" Target="../ink/ink97.xml"/><Relationship Id="rId58" Type="http://schemas.openxmlformats.org/officeDocument/2006/relationships/image" Target="../media/image101.png"/><Relationship Id="rId74" Type="http://schemas.openxmlformats.org/officeDocument/2006/relationships/image" Target="../media/image109.png"/><Relationship Id="rId79" Type="http://schemas.openxmlformats.org/officeDocument/2006/relationships/customXml" Target="../ink/ink110.xml"/><Relationship Id="rId102" Type="http://schemas.openxmlformats.org/officeDocument/2006/relationships/image" Target="../media/image123.png"/><Relationship Id="rId5" Type="http://schemas.openxmlformats.org/officeDocument/2006/relationships/customXml" Target="../ink/ink73.xml"/><Relationship Id="rId90" Type="http://schemas.openxmlformats.org/officeDocument/2006/relationships/image" Target="../media/image117.png"/><Relationship Id="rId95" Type="http://schemas.openxmlformats.org/officeDocument/2006/relationships/customXml" Target="../ink/ink118.xml"/><Relationship Id="rId22" Type="http://schemas.openxmlformats.org/officeDocument/2006/relationships/image" Target="../media/image83.png"/><Relationship Id="rId27" Type="http://schemas.openxmlformats.org/officeDocument/2006/relationships/customXml" Target="../ink/ink84.xml"/><Relationship Id="rId43" Type="http://schemas.openxmlformats.org/officeDocument/2006/relationships/customXml" Target="../ink/ink92.xml"/><Relationship Id="rId48" Type="http://schemas.openxmlformats.org/officeDocument/2006/relationships/image" Target="../media/image96.png"/><Relationship Id="rId64" Type="http://schemas.openxmlformats.org/officeDocument/2006/relationships/image" Target="../media/image104.png"/><Relationship Id="rId69" Type="http://schemas.openxmlformats.org/officeDocument/2006/relationships/customXml" Target="../ink/ink105.xml"/><Relationship Id="rId113" Type="http://schemas.openxmlformats.org/officeDocument/2006/relationships/customXml" Target="../ink/ink127.xml"/><Relationship Id="rId118" Type="http://schemas.openxmlformats.org/officeDocument/2006/relationships/image" Target="../media/image131.png"/><Relationship Id="rId80" Type="http://schemas.openxmlformats.org/officeDocument/2006/relationships/image" Target="../media/image112.png"/><Relationship Id="rId85" Type="http://schemas.openxmlformats.org/officeDocument/2006/relationships/customXml" Target="../ink/ink113.xml"/><Relationship Id="rId12" Type="http://schemas.openxmlformats.org/officeDocument/2006/relationships/image" Target="../media/image78.png"/><Relationship Id="rId17" Type="http://schemas.openxmlformats.org/officeDocument/2006/relationships/customXml" Target="../ink/ink79.xml"/><Relationship Id="rId33" Type="http://schemas.openxmlformats.org/officeDocument/2006/relationships/customXml" Target="../ink/ink87.xml"/><Relationship Id="rId38" Type="http://schemas.openxmlformats.org/officeDocument/2006/relationships/image" Target="../media/image91.png"/><Relationship Id="rId59" Type="http://schemas.openxmlformats.org/officeDocument/2006/relationships/customXml" Target="../ink/ink100.xml"/><Relationship Id="rId103" Type="http://schemas.openxmlformats.org/officeDocument/2006/relationships/customXml" Target="../ink/ink122.xml"/><Relationship Id="rId108" Type="http://schemas.openxmlformats.org/officeDocument/2006/relationships/image" Target="../media/image126.png"/><Relationship Id="rId54" Type="http://schemas.openxmlformats.org/officeDocument/2006/relationships/image" Target="../media/image99.png"/><Relationship Id="rId70" Type="http://schemas.openxmlformats.org/officeDocument/2006/relationships/image" Target="../media/image107.png"/><Relationship Id="rId75" Type="http://schemas.openxmlformats.org/officeDocument/2006/relationships/customXml" Target="../ink/ink108.xml"/><Relationship Id="rId91" Type="http://schemas.openxmlformats.org/officeDocument/2006/relationships/customXml" Target="../ink/ink116.xml"/><Relationship Id="rId9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75.png"/><Relationship Id="rId23" Type="http://schemas.openxmlformats.org/officeDocument/2006/relationships/customXml" Target="../ink/ink82.xml"/><Relationship Id="rId28" Type="http://schemas.openxmlformats.org/officeDocument/2006/relationships/image" Target="../media/image86.png"/><Relationship Id="rId49" Type="http://schemas.openxmlformats.org/officeDocument/2006/relationships/customXml" Target="../ink/ink95.xml"/><Relationship Id="rId114" Type="http://schemas.openxmlformats.org/officeDocument/2006/relationships/image" Target="../media/image129.png"/><Relationship Id="rId119" Type="http://schemas.openxmlformats.org/officeDocument/2006/relationships/customXml" Target="../ink/ink130.xml"/><Relationship Id="rId44" Type="http://schemas.openxmlformats.org/officeDocument/2006/relationships/image" Target="../media/image94.png"/><Relationship Id="rId60" Type="http://schemas.openxmlformats.org/officeDocument/2006/relationships/image" Target="../media/image102.png"/><Relationship Id="rId65" Type="http://schemas.openxmlformats.org/officeDocument/2006/relationships/customXml" Target="../ink/ink103.xml"/><Relationship Id="rId81" Type="http://schemas.openxmlformats.org/officeDocument/2006/relationships/customXml" Target="../ink/ink111.xml"/><Relationship Id="rId86" Type="http://schemas.openxmlformats.org/officeDocument/2006/relationships/image" Target="../media/image115.png"/><Relationship Id="rId4" Type="http://schemas.openxmlformats.org/officeDocument/2006/relationships/image" Target="../media/image73.png"/><Relationship Id="rId9" Type="http://schemas.openxmlformats.org/officeDocument/2006/relationships/customXml" Target="../ink/ink75.xml"/><Relationship Id="rId13" Type="http://schemas.openxmlformats.org/officeDocument/2006/relationships/customXml" Target="../ink/ink77.xml"/><Relationship Id="rId18" Type="http://schemas.openxmlformats.org/officeDocument/2006/relationships/image" Target="../media/image81.png"/><Relationship Id="rId39" Type="http://schemas.openxmlformats.org/officeDocument/2006/relationships/customXml" Target="../ink/ink90.xml"/><Relationship Id="rId109" Type="http://schemas.openxmlformats.org/officeDocument/2006/relationships/customXml" Target="../ink/ink125.xml"/><Relationship Id="rId34" Type="http://schemas.openxmlformats.org/officeDocument/2006/relationships/image" Target="../media/image89.png"/><Relationship Id="rId50" Type="http://schemas.openxmlformats.org/officeDocument/2006/relationships/image" Target="../media/image97.png"/><Relationship Id="rId55" Type="http://schemas.openxmlformats.org/officeDocument/2006/relationships/customXml" Target="../ink/ink98.xml"/><Relationship Id="rId76" Type="http://schemas.openxmlformats.org/officeDocument/2006/relationships/image" Target="../media/image110.png"/><Relationship Id="rId97" Type="http://schemas.openxmlformats.org/officeDocument/2006/relationships/customXml" Target="../ink/ink119.xml"/><Relationship Id="rId104" Type="http://schemas.openxmlformats.org/officeDocument/2006/relationships/image" Target="../media/image124.png"/><Relationship Id="rId120" Type="http://schemas.openxmlformats.org/officeDocument/2006/relationships/image" Target="../media/image132.png"/><Relationship Id="rId7" Type="http://schemas.openxmlformats.org/officeDocument/2006/relationships/customXml" Target="../ink/ink74.xml"/><Relationship Id="rId71" Type="http://schemas.openxmlformats.org/officeDocument/2006/relationships/customXml" Target="../ink/ink106.xml"/><Relationship Id="rId92" Type="http://schemas.openxmlformats.org/officeDocument/2006/relationships/image" Target="../media/image118.png"/><Relationship Id="rId2" Type="http://schemas.openxmlformats.org/officeDocument/2006/relationships/notesSlide" Target="../notesSlides/notesSlide6.xml"/><Relationship Id="rId29" Type="http://schemas.openxmlformats.org/officeDocument/2006/relationships/customXml" Target="../ink/ink85.xml"/><Relationship Id="rId24" Type="http://schemas.openxmlformats.org/officeDocument/2006/relationships/image" Target="../media/image84.png"/><Relationship Id="rId40" Type="http://schemas.openxmlformats.org/officeDocument/2006/relationships/image" Target="../media/image92.png"/><Relationship Id="rId45" Type="http://schemas.openxmlformats.org/officeDocument/2006/relationships/customXml" Target="../ink/ink93.xml"/><Relationship Id="rId66" Type="http://schemas.openxmlformats.org/officeDocument/2006/relationships/image" Target="../media/image105.png"/><Relationship Id="rId87" Type="http://schemas.openxmlformats.org/officeDocument/2006/relationships/customXml" Target="../ink/ink114.xml"/><Relationship Id="rId110" Type="http://schemas.openxmlformats.org/officeDocument/2006/relationships/image" Target="../media/image127.png"/><Relationship Id="rId115" Type="http://schemas.openxmlformats.org/officeDocument/2006/relationships/customXml" Target="../ink/ink128.xml"/><Relationship Id="rId61" Type="http://schemas.openxmlformats.org/officeDocument/2006/relationships/customXml" Target="../ink/ink101.xml"/><Relationship Id="rId82" Type="http://schemas.openxmlformats.org/officeDocument/2006/relationships/image" Target="../media/image113.png"/><Relationship Id="rId19" Type="http://schemas.openxmlformats.org/officeDocument/2006/relationships/customXml" Target="../ink/ink80.xml"/><Relationship Id="rId14" Type="http://schemas.openxmlformats.org/officeDocument/2006/relationships/image" Target="../media/image79.png"/><Relationship Id="rId30" Type="http://schemas.openxmlformats.org/officeDocument/2006/relationships/image" Target="../media/image87.png"/><Relationship Id="rId35" Type="http://schemas.openxmlformats.org/officeDocument/2006/relationships/customXml" Target="../ink/ink88.xml"/><Relationship Id="rId56" Type="http://schemas.openxmlformats.org/officeDocument/2006/relationships/image" Target="../media/image100.png"/><Relationship Id="rId77" Type="http://schemas.openxmlformats.org/officeDocument/2006/relationships/customXml" Target="../ink/ink109.xml"/><Relationship Id="rId100" Type="http://schemas.openxmlformats.org/officeDocument/2006/relationships/image" Target="../media/image122.png"/><Relationship Id="rId105" Type="http://schemas.openxmlformats.org/officeDocument/2006/relationships/customXml" Target="../ink/ink123.xml"/><Relationship Id="rId8" Type="http://schemas.openxmlformats.org/officeDocument/2006/relationships/image" Target="../media/image76.png"/><Relationship Id="rId51" Type="http://schemas.openxmlformats.org/officeDocument/2006/relationships/customXml" Target="../ink/ink96.xml"/><Relationship Id="rId72" Type="http://schemas.openxmlformats.org/officeDocument/2006/relationships/image" Target="../media/image108.png"/><Relationship Id="rId93" Type="http://schemas.openxmlformats.org/officeDocument/2006/relationships/customXml" Target="../ink/ink117.xml"/><Relationship Id="rId98" Type="http://schemas.openxmlformats.org/officeDocument/2006/relationships/image" Target="../media/image121.png"/><Relationship Id="rId121" Type="http://schemas.openxmlformats.org/officeDocument/2006/relationships/customXml" Target="../ink/ink131.xml"/><Relationship Id="rId3" Type="http://schemas.openxmlformats.org/officeDocument/2006/relationships/image" Target="../media/image71.png"/><Relationship Id="rId25" Type="http://schemas.openxmlformats.org/officeDocument/2006/relationships/customXml" Target="../ink/ink83.xml"/><Relationship Id="rId46" Type="http://schemas.openxmlformats.org/officeDocument/2006/relationships/image" Target="../media/image95.png"/><Relationship Id="rId67" Type="http://schemas.openxmlformats.org/officeDocument/2006/relationships/customXml" Target="../ink/ink104.xml"/><Relationship Id="rId116" Type="http://schemas.openxmlformats.org/officeDocument/2006/relationships/image" Target="../media/image130.png"/><Relationship Id="rId20" Type="http://schemas.openxmlformats.org/officeDocument/2006/relationships/image" Target="../media/image82.png"/><Relationship Id="rId41" Type="http://schemas.openxmlformats.org/officeDocument/2006/relationships/customXml" Target="../ink/ink91.xml"/><Relationship Id="rId62" Type="http://schemas.openxmlformats.org/officeDocument/2006/relationships/image" Target="../media/image103.png"/><Relationship Id="rId83" Type="http://schemas.openxmlformats.org/officeDocument/2006/relationships/customXml" Target="../ink/ink112.xml"/><Relationship Id="rId88" Type="http://schemas.openxmlformats.org/officeDocument/2006/relationships/image" Target="../media/image116.png"/><Relationship Id="rId111" Type="http://schemas.openxmlformats.org/officeDocument/2006/relationships/customXml" Target="../ink/ink126.xml"/><Relationship Id="rId15" Type="http://schemas.openxmlformats.org/officeDocument/2006/relationships/customXml" Target="../ink/ink78.xml"/><Relationship Id="rId36" Type="http://schemas.openxmlformats.org/officeDocument/2006/relationships/image" Target="../media/image90.png"/><Relationship Id="rId57" Type="http://schemas.openxmlformats.org/officeDocument/2006/relationships/customXml" Target="../ink/ink99.xml"/><Relationship Id="rId106" Type="http://schemas.openxmlformats.org/officeDocument/2006/relationships/image" Target="../media/image125.png"/><Relationship Id="rId10" Type="http://schemas.openxmlformats.org/officeDocument/2006/relationships/image" Target="../media/image77.png"/><Relationship Id="rId31" Type="http://schemas.openxmlformats.org/officeDocument/2006/relationships/customXml" Target="../ink/ink86.xml"/><Relationship Id="rId52" Type="http://schemas.openxmlformats.org/officeDocument/2006/relationships/image" Target="../media/image98.png"/><Relationship Id="rId73" Type="http://schemas.openxmlformats.org/officeDocument/2006/relationships/customXml" Target="../ink/ink107.xml"/><Relationship Id="rId78" Type="http://schemas.openxmlformats.org/officeDocument/2006/relationships/image" Target="../media/image111.png"/><Relationship Id="rId94" Type="http://schemas.openxmlformats.org/officeDocument/2006/relationships/image" Target="../media/image119.png"/><Relationship Id="rId99" Type="http://schemas.openxmlformats.org/officeDocument/2006/relationships/customXml" Target="../ink/ink120.xml"/><Relationship Id="rId101" Type="http://schemas.openxmlformats.org/officeDocument/2006/relationships/customXml" Target="../ink/ink121.xml"/><Relationship Id="rId122" Type="http://schemas.openxmlformats.org/officeDocument/2006/relationships/image" Target="../media/image133.png"/></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customXml" Target="../ink/ink136.xml"/><Relationship Id="rId18" Type="http://schemas.openxmlformats.org/officeDocument/2006/relationships/image" Target="../media/image142.png"/><Relationship Id="rId26" Type="http://schemas.openxmlformats.org/officeDocument/2006/relationships/image" Target="../media/image146.png"/><Relationship Id="rId39" Type="http://schemas.openxmlformats.org/officeDocument/2006/relationships/customXml" Target="../ink/ink149.xml"/><Relationship Id="rId21" Type="http://schemas.openxmlformats.org/officeDocument/2006/relationships/customXml" Target="../ink/ink140.xml"/><Relationship Id="rId34" Type="http://schemas.openxmlformats.org/officeDocument/2006/relationships/image" Target="../media/image150.png"/><Relationship Id="rId42" Type="http://schemas.openxmlformats.org/officeDocument/2006/relationships/image" Target="../media/image154.png"/><Relationship Id="rId47" Type="http://schemas.openxmlformats.org/officeDocument/2006/relationships/customXml" Target="../ink/ink153.xml"/><Relationship Id="rId7" Type="http://schemas.openxmlformats.org/officeDocument/2006/relationships/customXml" Target="../ink/ink133.xml"/><Relationship Id="rId2" Type="http://schemas.openxmlformats.org/officeDocument/2006/relationships/notesSlide" Target="../notesSlides/notesSlide8.xml"/><Relationship Id="rId16" Type="http://schemas.openxmlformats.org/officeDocument/2006/relationships/image" Target="../media/image141.png"/><Relationship Id="rId29" Type="http://schemas.openxmlformats.org/officeDocument/2006/relationships/customXml" Target="../ink/ink144.xml"/><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135.xml"/><Relationship Id="rId24" Type="http://schemas.openxmlformats.org/officeDocument/2006/relationships/image" Target="../media/image145.png"/><Relationship Id="rId32" Type="http://schemas.openxmlformats.org/officeDocument/2006/relationships/image" Target="../media/image149.png"/><Relationship Id="rId37" Type="http://schemas.openxmlformats.org/officeDocument/2006/relationships/customXml" Target="../ink/ink148.xml"/><Relationship Id="rId40" Type="http://schemas.openxmlformats.org/officeDocument/2006/relationships/image" Target="../media/image153.png"/><Relationship Id="rId45" Type="http://schemas.openxmlformats.org/officeDocument/2006/relationships/customXml" Target="../ink/ink152.xml"/><Relationship Id="rId5" Type="http://schemas.openxmlformats.org/officeDocument/2006/relationships/customXml" Target="../ink/ink132.xml"/><Relationship Id="rId15" Type="http://schemas.openxmlformats.org/officeDocument/2006/relationships/customXml" Target="../ink/ink137.xml"/><Relationship Id="rId23" Type="http://schemas.openxmlformats.org/officeDocument/2006/relationships/customXml" Target="../ink/ink141.xml"/><Relationship Id="rId28" Type="http://schemas.openxmlformats.org/officeDocument/2006/relationships/image" Target="../media/image147.png"/><Relationship Id="rId36" Type="http://schemas.openxmlformats.org/officeDocument/2006/relationships/image" Target="../media/image151.png"/><Relationship Id="rId10" Type="http://schemas.openxmlformats.org/officeDocument/2006/relationships/image" Target="../media/image138.png"/><Relationship Id="rId19" Type="http://schemas.openxmlformats.org/officeDocument/2006/relationships/customXml" Target="../ink/ink139.xml"/><Relationship Id="rId31" Type="http://schemas.openxmlformats.org/officeDocument/2006/relationships/customXml" Target="../ink/ink145.xml"/><Relationship Id="rId44" Type="http://schemas.openxmlformats.org/officeDocument/2006/relationships/image" Target="../media/image155.png"/><Relationship Id="rId4" Type="http://schemas.openxmlformats.org/officeDocument/2006/relationships/image" Target="../media/image134.png"/><Relationship Id="rId9" Type="http://schemas.openxmlformats.org/officeDocument/2006/relationships/customXml" Target="../ink/ink134.xml"/><Relationship Id="rId14" Type="http://schemas.openxmlformats.org/officeDocument/2006/relationships/image" Target="../media/image140.png"/><Relationship Id="rId22" Type="http://schemas.openxmlformats.org/officeDocument/2006/relationships/image" Target="../media/image144.png"/><Relationship Id="rId27" Type="http://schemas.openxmlformats.org/officeDocument/2006/relationships/customXml" Target="../ink/ink143.xml"/><Relationship Id="rId30" Type="http://schemas.openxmlformats.org/officeDocument/2006/relationships/image" Target="../media/image148.png"/><Relationship Id="rId35" Type="http://schemas.openxmlformats.org/officeDocument/2006/relationships/customXml" Target="../ink/ink147.xml"/><Relationship Id="rId43" Type="http://schemas.openxmlformats.org/officeDocument/2006/relationships/customXml" Target="../ink/ink151.xml"/><Relationship Id="rId48" Type="http://schemas.openxmlformats.org/officeDocument/2006/relationships/image" Target="../media/image157.png"/><Relationship Id="rId8" Type="http://schemas.openxmlformats.org/officeDocument/2006/relationships/image" Target="../media/image137.png"/><Relationship Id="rId3" Type="http://schemas.openxmlformats.org/officeDocument/2006/relationships/image" Target="../media/image74.png"/><Relationship Id="rId12" Type="http://schemas.openxmlformats.org/officeDocument/2006/relationships/image" Target="../media/image139.png"/><Relationship Id="rId17" Type="http://schemas.openxmlformats.org/officeDocument/2006/relationships/customXml" Target="../ink/ink138.xml"/><Relationship Id="rId25" Type="http://schemas.openxmlformats.org/officeDocument/2006/relationships/customXml" Target="../ink/ink142.xml"/><Relationship Id="rId33" Type="http://schemas.openxmlformats.org/officeDocument/2006/relationships/customXml" Target="../ink/ink146.xml"/><Relationship Id="rId38" Type="http://schemas.openxmlformats.org/officeDocument/2006/relationships/image" Target="../media/image152.png"/><Relationship Id="rId46" Type="http://schemas.openxmlformats.org/officeDocument/2006/relationships/image" Target="../media/image156.png"/><Relationship Id="rId20" Type="http://schemas.openxmlformats.org/officeDocument/2006/relationships/image" Target="../media/image143.png"/><Relationship Id="rId41" Type="http://schemas.openxmlformats.org/officeDocument/2006/relationships/customXml" Target="../ink/ink1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882"/>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E5025F83-3BE8-4CA1-AC09-26FFEAEEE8A0}"/>
              </a:ext>
            </a:extLst>
          </p:cNvPr>
          <p:cNvPicPr>
            <a:picLocks noChangeAspect="1"/>
          </p:cNvPicPr>
          <p:nvPr/>
        </p:nvPicPr>
        <p:blipFill rotWithShape="1">
          <a:blip r:embed="rId3">
            <a:duotone>
              <a:prstClr val="black"/>
              <a:srgbClr val="E15C55">
                <a:tint val="45000"/>
                <a:satMod val="400000"/>
              </a:srgbClr>
            </a:duotone>
            <a:extLst>
              <a:ext uri="{28A0092B-C50C-407E-A947-70E740481C1C}">
                <a14:useLocalDpi xmlns:a14="http://schemas.microsoft.com/office/drawing/2010/main" val="0"/>
              </a:ext>
            </a:extLst>
          </a:blip>
          <a:srcRect l="1" t="1" r="-4482" b="-965"/>
          <a:stretch/>
        </p:blipFill>
        <p:spPr>
          <a:xfrm rot="21087559">
            <a:off x="8670844" y="855572"/>
            <a:ext cx="3696563" cy="4140752"/>
          </a:xfrm>
          <a:prstGeom prst="rect">
            <a:avLst/>
          </a:prstGeom>
          <a:effectLst>
            <a:glow rad="139700">
              <a:srgbClr val="C75A55">
                <a:alpha val="6000"/>
              </a:srgbClr>
            </a:glow>
          </a:effectLst>
        </p:spPr>
      </p:pic>
      <p:sp>
        <p:nvSpPr>
          <p:cNvPr id="2" name="Title 1">
            <a:extLst>
              <a:ext uri="{FF2B5EF4-FFF2-40B4-BE49-F238E27FC236}">
                <a16:creationId xmlns:a16="http://schemas.microsoft.com/office/drawing/2014/main" id="{C40BF1D8-42C8-4393-B2C9-010630AEF274}"/>
              </a:ext>
            </a:extLst>
          </p:cNvPr>
          <p:cNvSpPr>
            <a:spLocks noGrp="1"/>
          </p:cNvSpPr>
          <p:nvPr>
            <p:ph type="ctrTitle"/>
          </p:nvPr>
        </p:nvSpPr>
        <p:spPr>
          <a:xfrm>
            <a:off x="742461" y="3183855"/>
            <a:ext cx="10894646" cy="2387600"/>
          </a:xfrm>
        </p:spPr>
        <p:txBody>
          <a:bodyPr>
            <a:noAutofit/>
          </a:bodyPr>
          <a:lstStyle/>
          <a:p>
            <a:pPr algn="l">
              <a:lnSpc>
                <a:spcPct val="80000"/>
              </a:lnSpc>
            </a:pPr>
            <a:r>
              <a:rPr lang="en-US" sz="13800" b="1" dirty="0">
                <a:solidFill>
                  <a:srgbClr val="E15C55">
                    <a:alpha val="60000"/>
                  </a:srgbClr>
                </a:solidFill>
                <a:latin typeface="Abyss" pitchFamily="50" charset="0"/>
              </a:rPr>
              <a:t>My first </a:t>
            </a:r>
            <a:br>
              <a:rPr lang="en-US" sz="13800" b="1" dirty="0">
                <a:solidFill>
                  <a:srgbClr val="E15C55">
                    <a:alpha val="60000"/>
                  </a:srgbClr>
                </a:solidFill>
                <a:latin typeface="Abyss" pitchFamily="50" charset="0"/>
              </a:rPr>
            </a:br>
            <a:r>
              <a:rPr lang="en-US" sz="13800" b="1" dirty="0">
                <a:solidFill>
                  <a:srgbClr val="E15C55">
                    <a:alpha val="60000"/>
                  </a:srgbClr>
                </a:solidFill>
                <a:latin typeface="Abyss" pitchFamily="50" charset="0"/>
              </a:rPr>
              <a:t>R package</a:t>
            </a:r>
            <a:endParaRPr lang="de-DE" sz="13800" b="1" dirty="0">
              <a:solidFill>
                <a:srgbClr val="E15C55">
                  <a:alpha val="60000"/>
                </a:srgbClr>
              </a:solidFill>
              <a:latin typeface="Abyss" pitchFamily="50" charset="0"/>
            </a:endParaRPr>
          </a:p>
        </p:txBody>
      </p:sp>
      <p:sp>
        <p:nvSpPr>
          <p:cNvPr id="5" name="Title 1">
            <a:extLst>
              <a:ext uri="{FF2B5EF4-FFF2-40B4-BE49-F238E27FC236}">
                <a16:creationId xmlns:a16="http://schemas.microsoft.com/office/drawing/2014/main" id="{51ECF530-FD72-48E3-A9F0-D7DF921EFDC4}"/>
              </a:ext>
            </a:extLst>
          </p:cNvPr>
          <p:cNvSpPr txBox="1">
            <a:spLocks/>
          </p:cNvSpPr>
          <p:nvPr/>
        </p:nvSpPr>
        <p:spPr>
          <a:xfrm>
            <a:off x="765909" y="3089333"/>
            <a:ext cx="10894646"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bg1"/>
                </a:solidFill>
                <a:latin typeface="Ink Free" panose="03080402000500000000" pitchFamily="66" charset="0"/>
                <a:ea typeface="+mj-ea"/>
                <a:cs typeface="+mj-cs"/>
              </a:defRPr>
            </a:lvl1pPr>
          </a:lstStyle>
          <a:p>
            <a:pPr algn="l">
              <a:lnSpc>
                <a:spcPct val="80000"/>
              </a:lnSpc>
            </a:pPr>
            <a:r>
              <a:rPr lang="en-US" sz="13800" b="1" dirty="0">
                <a:latin typeface="Abyss" pitchFamily="50" charset="0"/>
              </a:rPr>
              <a:t>My first </a:t>
            </a:r>
            <a:br>
              <a:rPr lang="en-US" sz="13800" b="1" dirty="0">
                <a:latin typeface="Abyss" pitchFamily="50" charset="0"/>
              </a:rPr>
            </a:br>
            <a:r>
              <a:rPr lang="en-US" sz="13800" b="1" dirty="0">
                <a:latin typeface="Abyss" pitchFamily="50" charset="0"/>
              </a:rPr>
              <a:t>R package</a:t>
            </a:r>
            <a:endParaRPr lang="de-DE" sz="13800" b="1" dirty="0">
              <a:latin typeface="Abyss" pitchFamily="50" charset="0"/>
            </a:endParaRPr>
          </a:p>
        </p:txBody>
      </p:sp>
      <p:sp>
        <p:nvSpPr>
          <p:cNvPr id="6" name="Subtitle 2">
            <a:extLst>
              <a:ext uri="{FF2B5EF4-FFF2-40B4-BE49-F238E27FC236}">
                <a16:creationId xmlns:a16="http://schemas.microsoft.com/office/drawing/2014/main" id="{F56DC621-9B8D-48C7-807B-8B19B64A70E8}"/>
              </a:ext>
            </a:extLst>
          </p:cNvPr>
          <p:cNvSpPr txBox="1">
            <a:spLocks/>
          </p:cNvSpPr>
          <p:nvPr/>
        </p:nvSpPr>
        <p:spPr>
          <a:xfrm>
            <a:off x="765909" y="5348527"/>
            <a:ext cx="9475371" cy="65345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sz="2000" dirty="0">
                <a:solidFill>
                  <a:srgbClr val="8E332E"/>
                </a:solidFill>
                <a:latin typeface="Abyss" pitchFamily="50" charset="0"/>
              </a:rPr>
              <a:t>Tobias Busch, PhD / @</a:t>
            </a:r>
            <a:r>
              <a:rPr lang="en-US" sz="2000" dirty="0" err="1">
                <a:solidFill>
                  <a:srgbClr val="8E332E"/>
                </a:solidFill>
                <a:latin typeface="Abyss" pitchFamily="50" charset="0"/>
              </a:rPr>
              <a:t>tobilottii</a:t>
            </a:r>
            <a:r>
              <a:rPr lang="en-US" sz="2000" dirty="0">
                <a:solidFill>
                  <a:srgbClr val="8E332E"/>
                </a:solidFill>
                <a:latin typeface="Abyss" pitchFamily="50" charset="0"/>
              </a:rPr>
              <a:t> / Nordic RSE get-together / December 2020</a:t>
            </a:r>
            <a:endParaRPr lang="de-DE" sz="2000" dirty="0">
              <a:solidFill>
                <a:srgbClr val="8E332E"/>
              </a:solidFill>
              <a:latin typeface="Abyss" pitchFamily="50" charset="0"/>
            </a:endParaRPr>
          </a:p>
        </p:txBody>
      </p:sp>
    </p:spTree>
    <p:extLst>
      <p:ext uri="{BB962C8B-B14F-4D97-AF65-F5344CB8AC3E}">
        <p14:creationId xmlns:p14="http://schemas.microsoft.com/office/powerpoint/2010/main" val="2060504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F85E5F-2718-45DA-A388-1B74907E3CE5}"/>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D49F2F9C-149A-48FB-BFF8-E1A223D096F7}"/>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Shareable &amp; Extendable</a:t>
            </a:r>
          </a:p>
        </p:txBody>
      </p:sp>
      <p:sp>
        <p:nvSpPr>
          <p:cNvPr id="9" name="Rectangle 8">
            <a:extLst>
              <a:ext uri="{FF2B5EF4-FFF2-40B4-BE49-F238E27FC236}">
                <a16:creationId xmlns:a16="http://schemas.microsoft.com/office/drawing/2014/main" id="{6BE6189E-3A95-47AB-AE38-0E99B787AD28}"/>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10" name="Rectangle 9">
            <a:extLst>
              <a:ext uri="{FF2B5EF4-FFF2-40B4-BE49-F238E27FC236}">
                <a16:creationId xmlns:a16="http://schemas.microsoft.com/office/drawing/2014/main" id="{839C364B-A4EB-4CA2-98A7-4A982B8EAA0B}"/>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Robust</a:t>
            </a:r>
          </a:p>
        </p:txBody>
      </p:sp>
      <p:sp>
        <p:nvSpPr>
          <p:cNvPr id="11" name="Rectangle 10">
            <a:extLst>
              <a:ext uri="{FF2B5EF4-FFF2-40B4-BE49-F238E27FC236}">
                <a16:creationId xmlns:a16="http://schemas.microsoft.com/office/drawing/2014/main" id="{2E4EA9BB-3464-4865-96B8-6526DB99BD76}"/>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sp>
        <p:nvSpPr>
          <p:cNvPr id="24" name="Content Placeholder 4">
            <a:extLst>
              <a:ext uri="{FF2B5EF4-FFF2-40B4-BE49-F238E27FC236}">
                <a16:creationId xmlns:a16="http://schemas.microsoft.com/office/drawing/2014/main" id="{3EE65378-40BE-4D57-80E6-D24A18CE9897}"/>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solidFill>
                  <a:srgbClr val="BFBFBF"/>
                </a:solidFill>
              </a:rPr>
              <a:t>Workflow</a:t>
            </a:r>
          </a:p>
          <a:p>
            <a:pPr marL="0" indent="0">
              <a:lnSpc>
                <a:spcPct val="110000"/>
              </a:lnSpc>
              <a:buNone/>
            </a:pPr>
            <a:r>
              <a:rPr lang="en-US" sz="2200" dirty="0">
                <a:solidFill>
                  <a:srgbClr val="BFBFBF"/>
                </a:solidFill>
              </a:rPr>
              <a:t>Testing</a:t>
            </a:r>
          </a:p>
          <a:p>
            <a:pPr marL="0" indent="0">
              <a:lnSpc>
                <a:spcPct val="110000"/>
              </a:lnSpc>
              <a:buNone/>
            </a:pPr>
            <a:r>
              <a:rPr lang="en-US" sz="2200" dirty="0"/>
              <a:t>Continuous Integration</a:t>
            </a:r>
          </a:p>
        </p:txBody>
      </p:sp>
      <p:pic>
        <p:nvPicPr>
          <p:cNvPr id="5" name="Picture 4">
            <a:extLst>
              <a:ext uri="{FF2B5EF4-FFF2-40B4-BE49-F238E27FC236}">
                <a16:creationId xmlns:a16="http://schemas.microsoft.com/office/drawing/2014/main" id="{EB0FE552-13D4-4B99-8BD3-68AFD783F04A}"/>
              </a:ext>
            </a:extLst>
          </p:cNvPr>
          <p:cNvPicPr>
            <a:picLocks noChangeAspect="1"/>
          </p:cNvPicPr>
          <p:nvPr/>
        </p:nvPicPr>
        <p:blipFill rotWithShape="1">
          <a:blip r:embed="rId3"/>
          <a:srcRect t="56536" b="-9625"/>
          <a:stretch/>
        </p:blipFill>
        <p:spPr>
          <a:xfrm>
            <a:off x="4813300" y="1419533"/>
            <a:ext cx="7131866" cy="1066801"/>
          </a:xfrm>
          <a:prstGeom prst="rect">
            <a:avLst/>
          </a:prstGeom>
        </p:spPr>
      </p:pic>
      <p:pic>
        <p:nvPicPr>
          <p:cNvPr id="13" name="Picture 12">
            <a:extLst>
              <a:ext uri="{FF2B5EF4-FFF2-40B4-BE49-F238E27FC236}">
                <a16:creationId xmlns:a16="http://schemas.microsoft.com/office/drawing/2014/main" id="{B9F9E93C-AECF-493B-946D-83E703A82DF8}"/>
              </a:ext>
            </a:extLst>
          </p:cNvPr>
          <p:cNvPicPr>
            <a:picLocks noChangeAspect="1"/>
          </p:cNvPicPr>
          <p:nvPr/>
        </p:nvPicPr>
        <p:blipFill rotWithShape="1">
          <a:blip r:embed="rId4"/>
          <a:srcRect r="40153" b="8462"/>
          <a:stretch/>
        </p:blipFill>
        <p:spPr>
          <a:xfrm>
            <a:off x="4895517" y="2715917"/>
            <a:ext cx="7296483" cy="4142084"/>
          </a:xfrm>
          <a:prstGeom prst="rect">
            <a:avLst/>
          </a:prstGeom>
          <a:effectLst>
            <a:glow rad="419100">
              <a:schemeClr val="accent3">
                <a:satMod val="175000"/>
                <a:alpha val="4000"/>
              </a:schemeClr>
            </a:glow>
          </a:effectLst>
        </p:spPr>
      </p:pic>
      <p:sp>
        <p:nvSpPr>
          <p:cNvPr id="17" name="Rectangle 16">
            <a:extLst>
              <a:ext uri="{FF2B5EF4-FFF2-40B4-BE49-F238E27FC236}">
                <a16:creationId xmlns:a16="http://schemas.microsoft.com/office/drawing/2014/main" id="{4E052230-ADF0-475F-84FA-3421CC8BF59A}"/>
              </a:ext>
            </a:extLst>
          </p:cNvPr>
          <p:cNvSpPr/>
          <p:nvPr/>
        </p:nvSpPr>
        <p:spPr>
          <a:xfrm>
            <a:off x="1930401" y="5781904"/>
            <a:ext cx="2715886" cy="646331"/>
          </a:xfrm>
          <a:prstGeom prst="rect">
            <a:avLst/>
          </a:prstGeom>
        </p:spPr>
        <p:txBody>
          <a:bodyPr wrap="square">
            <a:spAutoFit/>
          </a:bodyPr>
          <a:lstStyle/>
          <a:p>
            <a:pPr algn="r"/>
            <a:r>
              <a:rPr lang="de-DE" sz="1200" dirty="0" err="1">
                <a:solidFill>
                  <a:srgbClr val="BFBFBF"/>
                </a:solidFill>
                <a:latin typeface="Merriweather Sans Light" pitchFamily="2" charset="0"/>
              </a:rPr>
              <a:t>For</a:t>
            </a:r>
            <a:r>
              <a:rPr lang="de-DE" sz="1200" dirty="0">
                <a:solidFill>
                  <a:srgbClr val="BFBFBF"/>
                </a:solidFill>
                <a:latin typeface="Merriweather Sans Light" pitchFamily="2" charset="0"/>
              </a:rPr>
              <a:t> </a:t>
            </a:r>
            <a:r>
              <a:rPr lang="de-DE" sz="1200" dirty="0" err="1">
                <a:solidFill>
                  <a:srgbClr val="BFBFBF"/>
                </a:solidFill>
                <a:latin typeface="Merriweather Sans Light" pitchFamily="2" charset="0"/>
              </a:rPr>
              <a:t>more</a:t>
            </a:r>
            <a:r>
              <a:rPr lang="de-DE" sz="1200" dirty="0">
                <a:solidFill>
                  <a:srgbClr val="BFBFBF"/>
                </a:solidFill>
                <a:latin typeface="Merriweather Sans Light" pitchFamily="2" charset="0"/>
              </a:rPr>
              <a:t> </a:t>
            </a:r>
            <a:r>
              <a:rPr lang="de-DE" sz="1200" dirty="0" err="1">
                <a:solidFill>
                  <a:srgbClr val="BFBFBF"/>
                </a:solidFill>
                <a:latin typeface="Merriweather Sans Light" pitchFamily="2" charset="0"/>
              </a:rPr>
              <a:t>Github</a:t>
            </a:r>
            <a:r>
              <a:rPr lang="de-DE" sz="1200" dirty="0">
                <a:solidFill>
                  <a:srgbClr val="BFBFBF"/>
                </a:solidFill>
                <a:latin typeface="Merriweather Sans Light" pitchFamily="2" charset="0"/>
              </a:rPr>
              <a:t> </a:t>
            </a:r>
            <a:r>
              <a:rPr lang="de-DE" sz="1200" dirty="0" err="1">
                <a:solidFill>
                  <a:srgbClr val="BFBFBF"/>
                </a:solidFill>
                <a:latin typeface="Merriweather Sans Light" pitchFamily="2" charset="0"/>
              </a:rPr>
              <a:t>actions</a:t>
            </a:r>
            <a:r>
              <a:rPr lang="de-DE" sz="1200" dirty="0">
                <a:solidFill>
                  <a:srgbClr val="BFBFBF"/>
                </a:solidFill>
                <a:latin typeface="Merriweather Sans Light" pitchFamily="2" charset="0"/>
              </a:rPr>
              <a:t>, </a:t>
            </a:r>
            <a:r>
              <a:rPr lang="de-DE" sz="1200" dirty="0" err="1">
                <a:solidFill>
                  <a:srgbClr val="BFBFBF"/>
                </a:solidFill>
                <a:latin typeface="Merriweather Sans Light" pitchFamily="2" charset="0"/>
              </a:rPr>
              <a:t>see</a:t>
            </a:r>
            <a:r>
              <a:rPr lang="de-DE" sz="1200" dirty="0">
                <a:solidFill>
                  <a:srgbClr val="BFBFBF"/>
                </a:solidFill>
                <a:latin typeface="Merriweather Sans Light" pitchFamily="2" charset="0"/>
              </a:rPr>
              <a:t> https://github.com/r-lib/actions/tree/master/examples</a:t>
            </a:r>
          </a:p>
        </p:txBody>
      </p:sp>
    </p:spTree>
    <p:extLst>
      <p:ext uri="{BB962C8B-B14F-4D97-AF65-F5344CB8AC3E}">
        <p14:creationId xmlns:p14="http://schemas.microsoft.com/office/powerpoint/2010/main" val="153039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754E73-D91B-46AE-9BF2-D5BC69EE5AFA}"/>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02A0E9FC-662A-42C3-855F-9736A6D31DB0}"/>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Shareable &amp; Extendable</a:t>
            </a:r>
          </a:p>
        </p:txBody>
      </p:sp>
      <p:sp>
        <p:nvSpPr>
          <p:cNvPr id="6" name="Rectangle 5">
            <a:extLst>
              <a:ext uri="{FF2B5EF4-FFF2-40B4-BE49-F238E27FC236}">
                <a16:creationId xmlns:a16="http://schemas.microsoft.com/office/drawing/2014/main" id="{BAA356CA-15FC-492C-8B0C-619A87B49CC5}"/>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7" name="Rectangle 6">
            <a:extLst>
              <a:ext uri="{FF2B5EF4-FFF2-40B4-BE49-F238E27FC236}">
                <a16:creationId xmlns:a16="http://schemas.microsoft.com/office/drawing/2014/main" id="{E2A7E649-765E-4E58-A99B-E9C543E35D87}"/>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8" name="Rectangle 7">
            <a:extLst>
              <a:ext uri="{FF2B5EF4-FFF2-40B4-BE49-F238E27FC236}">
                <a16:creationId xmlns:a16="http://schemas.microsoft.com/office/drawing/2014/main" id="{9C7FCD73-0963-4F52-829E-3EF3785232E1}"/>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sp>
        <p:nvSpPr>
          <p:cNvPr id="13" name="Content Placeholder 4">
            <a:extLst>
              <a:ext uri="{FF2B5EF4-FFF2-40B4-BE49-F238E27FC236}">
                <a16:creationId xmlns:a16="http://schemas.microsoft.com/office/drawing/2014/main" id="{5F0AF5C7-AB6A-481C-8CAF-D0CB75D07E62}"/>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solidFill>
                  <a:srgbClr val="BFBFBF"/>
                </a:solidFill>
              </a:rPr>
              <a:t>Workflow</a:t>
            </a:r>
          </a:p>
          <a:p>
            <a:pPr marL="0" indent="0">
              <a:lnSpc>
                <a:spcPct val="110000"/>
              </a:lnSpc>
              <a:buNone/>
            </a:pPr>
            <a:r>
              <a:rPr lang="en-US" sz="2200" dirty="0">
                <a:solidFill>
                  <a:srgbClr val="BFBFBF"/>
                </a:solidFill>
              </a:rPr>
              <a:t>Testing</a:t>
            </a:r>
          </a:p>
          <a:p>
            <a:pPr marL="0" indent="0">
              <a:lnSpc>
                <a:spcPct val="110000"/>
              </a:lnSpc>
              <a:buNone/>
            </a:pPr>
            <a:r>
              <a:rPr lang="en-US" sz="2200" dirty="0">
                <a:solidFill>
                  <a:srgbClr val="BFBFBF"/>
                </a:solidFill>
              </a:rPr>
              <a:t>Continuous Integration</a:t>
            </a:r>
          </a:p>
          <a:p>
            <a:pPr marL="0" indent="0">
              <a:lnSpc>
                <a:spcPct val="110000"/>
              </a:lnSpc>
              <a:buNone/>
            </a:pPr>
            <a:r>
              <a:rPr lang="en-US" sz="2200" dirty="0"/>
              <a:t>Documentation</a:t>
            </a:r>
          </a:p>
        </p:txBody>
      </p:sp>
      <p:grpSp>
        <p:nvGrpSpPr>
          <p:cNvPr id="27" name="Group 26">
            <a:extLst>
              <a:ext uri="{FF2B5EF4-FFF2-40B4-BE49-F238E27FC236}">
                <a16:creationId xmlns:a16="http://schemas.microsoft.com/office/drawing/2014/main" id="{0AD6DFAD-6507-4E18-BE9E-6D0B2F362871}"/>
              </a:ext>
            </a:extLst>
          </p:cNvPr>
          <p:cNvGrpSpPr/>
          <p:nvPr/>
        </p:nvGrpSpPr>
        <p:grpSpPr>
          <a:xfrm>
            <a:off x="4813300" y="3136534"/>
            <a:ext cx="7378700" cy="3721466"/>
            <a:chOff x="4813300" y="3136534"/>
            <a:chExt cx="7378700" cy="3721466"/>
          </a:xfrm>
        </p:grpSpPr>
        <p:grpSp>
          <p:nvGrpSpPr>
            <p:cNvPr id="15" name="Group 14">
              <a:extLst>
                <a:ext uri="{FF2B5EF4-FFF2-40B4-BE49-F238E27FC236}">
                  <a16:creationId xmlns:a16="http://schemas.microsoft.com/office/drawing/2014/main" id="{C509208F-CCEA-4A3B-BCDB-FC39BC036A17}"/>
                </a:ext>
              </a:extLst>
            </p:cNvPr>
            <p:cNvGrpSpPr/>
            <p:nvPr/>
          </p:nvGrpSpPr>
          <p:grpSpPr>
            <a:xfrm>
              <a:off x="4813300" y="3136534"/>
              <a:ext cx="7378700" cy="3721466"/>
              <a:chOff x="4813300" y="4265802"/>
              <a:chExt cx="7378700" cy="3721466"/>
            </a:xfrm>
          </p:grpSpPr>
          <p:sp>
            <p:nvSpPr>
              <p:cNvPr id="17" name="Rectangle 16">
                <a:extLst>
                  <a:ext uri="{FF2B5EF4-FFF2-40B4-BE49-F238E27FC236}">
                    <a16:creationId xmlns:a16="http://schemas.microsoft.com/office/drawing/2014/main" id="{F3C20DB9-D85B-4C6D-A576-5B6E95E07C9A}"/>
                  </a:ext>
                </a:extLst>
              </p:cNvPr>
              <p:cNvSpPr/>
              <p:nvPr/>
            </p:nvSpPr>
            <p:spPr>
              <a:xfrm>
                <a:off x="4813300" y="4265802"/>
                <a:ext cx="776175" cy="369332"/>
              </a:xfrm>
              <a:prstGeom prst="rect">
                <a:avLst/>
              </a:prstGeom>
            </p:spPr>
            <p:txBody>
              <a:bodyPr wrap="none">
                <a:spAutoFit/>
              </a:bodyPr>
              <a:lstStyle/>
              <a:p>
                <a:r>
                  <a:rPr lang="en-US" dirty="0" err="1"/>
                  <a:t>foo.R</a:t>
                </a:r>
                <a:endParaRPr lang="de-DE" dirty="0"/>
              </a:p>
            </p:txBody>
          </p:sp>
          <p:cxnSp>
            <p:nvCxnSpPr>
              <p:cNvPr id="18" name="Straight Connector 17">
                <a:extLst>
                  <a:ext uri="{FF2B5EF4-FFF2-40B4-BE49-F238E27FC236}">
                    <a16:creationId xmlns:a16="http://schemas.microsoft.com/office/drawing/2014/main" id="{284F8190-F090-4C5E-9018-04580A05F6EB}"/>
                  </a:ext>
                </a:extLst>
              </p:cNvPr>
              <p:cNvCxnSpPr>
                <a:cxnSpLocks/>
              </p:cNvCxnSpPr>
              <p:nvPr/>
            </p:nvCxnSpPr>
            <p:spPr>
              <a:xfrm>
                <a:off x="4813300" y="4648200"/>
                <a:ext cx="73787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B7983C5-19B9-457D-9D51-0A78B877C2AE}"/>
                  </a:ext>
                </a:extLst>
              </p:cNvPr>
              <p:cNvCxnSpPr>
                <a:cxnSpLocks/>
              </p:cNvCxnSpPr>
              <p:nvPr/>
            </p:nvCxnSpPr>
            <p:spPr>
              <a:xfrm>
                <a:off x="4813300" y="4648200"/>
                <a:ext cx="0" cy="3339068"/>
              </a:xfrm>
              <a:prstGeom prst="line">
                <a:avLst/>
              </a:prstGeom>
            </p:spPr>
            <p:style>
              <a:lnRef idx="1">
                <a:schemeClr val="dk1"/>
              </a:lnRef>
              <a:fillRef idx="0">
                <a:schemeClr val="dk1"/>
              </a:fillRef>
              <a:effectRef idx="0">
                <a:schemeClr val="dk1"/>
              </a:effectRef>
              <a:fontRef idx="minor">
                <a:schemeClr val="tx1"/>
              </a:fontRef>
            </p:style>
          </p:cxnSp>
        </p:grpSp>
        <p:pic>
          <p:nvPicPr>
            <p:cNvPr id="24" name="Picture 23">
              <a:extLst>
                <a:ext uri="{FF2B5EF4-FFF2-40B4-BE49-F238E27FC236}">
                  <a16:creationId xmlns:a16="http://schemas.microsoft.com/office/drawing/2014/main" id="{BB4E84A6-1FF0-49A5-9BBF-EB6FA4BB409F}"/>
                </a:ext>
              </a:extLst>
            </p:cNvPr>
            <p:cNvPicPr>
              <a:picLocks noChangeAspect="1"/>
            </p:cNvPicPr>
            <p:nvPr/>
          </p:nvPicPr>
          <p:blipFill>
            <a:blip r:embed="rId3"/>
            <a:stretch>
              <a:fillRect/>
            </a:stretch>
          </p:blipFill>
          <p:spPr>
            <a:xfrm>
              <a:off x="5019371" y="3652546"/>
              <a:ext cx="5229521" cy="3163537"/>
            </a:xfrm>
            <a:prstGeom prst="rect">
              <a:avLst/>
            </a:prstGeom>
          </p:spPr>
        </p:pic>
      </p:grpSp>
      <p:pic>
        <p:nvPicPr>
          <p:cNvPr id="26" name="Picture 25">
            <a:extLst>
              <a:ext uri="{FF2B5EF4-FFF2-40B4-BE49-F238E27FC236}">
                <a16:creationId xmlns:a16="http://schemas.microsoft.com/office/drawing/2014/main" id="{DADADD85-A06A-4314-8538-1192126D6284}"/>
              </a:ext>
            </a:extLst>
          </p:cNvPr>
          <p:cNvPicPr>
            <a:picLocks noChangeAspect="1"/>
          </p:cNvPicPr>
          <p:nvPr/>
        </p:nvPicPr>
        <p:blipFill>
          <a:blip r:embed="rId4"/>
          <a:stretch>
            <a:fillRect/>
          </a:stretch>
        </p:blipFill>
        <p:spPr>
          <a:xfrm>
            <a:off x="4698562" y="1404377"/>
            <a:ext cx="6747511" cy="1394579"/>
          </a:xfrm>
          <a:prstGeom prst="rect">
            <a:avLst/>
          </a:prstGeom>
        </p:spPr>
      </p:pic>
    </p:spTree>
    <p:extLst>
      <p:ext uri="{BB962C8B-B14F-4D97-AF65-F5344CB8AC3E}">
        <p14:creationId xmlns:p14="http://schemas.microsoft.com/office/powerpoint/2010/main" val="73982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754E73-D91B-46AE-9BF2-D5BC69EE5AFA}"/>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02A0E9FC-662A-42C3-855F-9736A6D31DB0}"/>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Shareable &amp; Extendable</a:t>
            </a:r>
          </a:p>
        </p:txBody>
      </p:sp>
      <p:sp>
        <p:nvSpPr>
          <p:cNvPr id="6" name="Rectangle 5">
            <a:extLst>
              <a:ext uri="{FF2B5EF4-FFF2-40B4-BE49-F238E27FC236}">
                <a16:creationId xmlns:a16="http://schemas.microsoft.com/office/drawing/2014/main" id="{BAA356CA-15FC-492C-8B0C-619A87B49CC5}"/>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7" name="Rectangle 6">
            <a:extLst>
              <a:ext uri="{FF2B5EF4-FFF2-40B4-BE49-F238E27FC236}">
                <a16:creationId xmlns:a16="http://schemas.microsoft.com/office/drawing/2014/main" id="{E2A7E649-765E-4E58-A99B-E9C543E35D87}"/>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8" name="Rectangle 7">
            <a:extLst>
              <a:ext uri="{FF2B5EF4-FFF2-40B4-BE49-F238E27FC236}">
                <a16:creationId xmlns:a16="http://schemas.microsoft.com/office/drawing/2014/main" id="{9C7FCD73-0963-4F52-829E-3EF3785232E1}"/>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pic>
        <p:nvPicPr>
          <p:cNvPr id="3" name="Picture 2">
            <a:extLst>
              <a:ext uri="{FF2B5EF4-FFF2-40B4-BE49-F238E27FC236}">
                <a16:creationId xmlns:a16="http://schemas.microsoft.com/office/drawing/2014/main" id="{2FD5F214-2CCF-4564-A253-57F5EA15F7EF}"/>
              </a:ext>
            </a:extLst>
          </p:cNvPr>
          <p:cNvPicPr>
            <a:picLocks noChangeAspect="1"/>
          </p:cNvPicPr>
          <p:nvPr/>
        </p:nvPicPr>
        <p:blipFill>
          <a:blip r:embed="rId2"/>
          <a:stretch>
            <a:fillRect/>
          </a:stretch>
        </p:blipFill>
        <p:spPr>
          <a:xfrm>
            <a:off x="4813300" y="1282883"/>
            <a:ext cx="7212786" cy="2488834"/>
          </a:xfrm>
          <a:prstGeom prst="rect">
            <a:avLst/>
          </a:prstGeom>
        </p:spPr>
      </p:pic>
      <p:sp>
        <p:nvSpPr>
          <p:cNvPr id="10" name="Rectangle 9">
            <a:extLst>
              <a:ext uri="{FF2B5EF4-FFF2-40B4-BE49-F238E27FC236}">
                <a16:creationId xmlns:a16="http://schemas.microsoft.com/office/drawing/2014/main" id="{828336F7-340C-4868-A7FB-A8F933C9029A}"/>
              </a:ext>
            </a:extLst>
          </p:cNvPr>
          <p:cNvSpPr/>
          <p:nvPr/>
        </p:nvSpPr>
        <p:spPr>
          <a:xfrm>
            <a:off x="1995787" y="6074004"/>
            <a:ext cx="2715886" cy="646331"/>
          </a:xfrm>
          <a:prstGeom prst="rect">
            <a:avLst/>
          </a:prstGeom>
        </p:spPr>
        <p:txBody>
          <a:bodyPr wrap="square">
            <a:spAutoFit/>
          </a:bodyPr>
          <a:lstStyle/>
          <a:p>
            <a:pPr algn="r"/>
            <a:r>
              <a:rPr lang="de-DE" sz="1200" dirty="0">
                <a:solidFill>
                  <a:srgbClr val="BFBFBF"/>
                </a:solidFill>
                <a:latin typeface="Merriweather Sans Light" pitchFamily="2" charset="0"/>
              </a:rPr>
              <a:t>More </a:t>
            </a:r>
            <a:r>
              <a:rPr lang="de-DE" sz="1200" dirty="0" err="1">
                <a:solidFill>
                  <a:srgbClr val="BFBFBF"/>
                </a:solidFill>
                <a:latin typeface="Merriweather Sans Light" pitchFamily="2" charset="0"/>
              </a:rPr>
              <a:t>about</a:t>
            </a:r>
            <a:r>
              <a:rPr lang="de-DE" sz="1200" dirty="0">
                <a:solidFill>
                  <a:srgbClr val="BFBFBF"/>
                </a:solidFill>
                <a:latin typeface="Merriweather Sans Light" pitchFamily="2" charset="0"/>
              </a:rPr>
              <a:t> </a:t>
            </a:r>
            <a:r>
              <a:rPr lang="de-DE" sz="1200" dirty="0" err="1">
                <a:solidFill>
                  <a:srgbClr val="BFBFBF"/>
                </a:solidFill>
                <a:latin typeface="Merriweather Sans Light" pitchFamily="2" charset="0"/>
              </a:rPr>
              <a:t>this</a:t>
            </a:r>
            <a:r>
              <a:rPr lang="de-DE" sz="1200" dirty="0">
                <a:solidFill>
                  <a:srgbClr val="BFBFBF"/>
                </a:solidFill>
                <a:latin typeface="Merriweather Sans Light" pitchFamily="2" charset="0"/>
              </a:rPr>
              <a:t> </a:t>
            </a:r>
            <a:r>
              <a:rPr lang="de-DE" sz="1200" dirty="0" err="1">
                <a:solidFill>
                  <a:srgbClr val="BFBFBF"/>
                </a:solidFill>
                <a:latin typeface="Merriweather Sans Light" pitchFamily="2" charset="0"/>
              </a:rPr>
              <a:t>here</a:t>
            </a:r>
            <a:r>
              <a:rPr lang="de-DE" sz="1200" dirty="0">
                <a:solidFill>
                  <a:srgbClr val="BFBFBF"/>
                </a:solidFill>
                <a:latin typeface="Merriweather Sans Light" pitchFamily="2" charset="0"/>
              </a:rPr>
              <a:t>: https://www.rostrum.blog/2020/08/09/ghactions-pkgs/</a:t>
            </a:r>
          </a:p>
        </p:txBody>
      </p:sp>
      <p:pic>
        <p:nvPicPr>
          <p:cNvPr id="9" name="Picture 8">
            <a:extLst>
              <a:ext uri="{FF2B5EF4-FFF2-40B4-BE49-F238E27FC236}">
                <a16:creationId xmlns:a16="http://schemas.microsoft.com/office/drawing/2014/main" id="{0384B1D2-320F-4D0C-8518-7F07B05EAAF6}"/>
              </a:ext>
            </a:extLst>
          </p:cNvPr>
          <p:cNvPicPr>
            <a:picLocks noChangeAspect="1"/>
          </p:cNvPicPr>
          <p:nvPr/>
        </p:nvPicPr>
        <p:blipFill rotWithShape="1">
          <a:blip r:embed="rId3"/>
          <a:srcRect b="34313"/>
          <a:stretch/>
        </p:blipFill>
        <p:spPr>
          <a:xfrm>
            <a:off x="4813300" y="3987800"/>
            <a:ext cx="6341213" cy="2870200"/>
          </a:xfrm>
          <a:prstGeom prst="rect">
            <a:avLst/>
          </a:prstGeom>
          <a:effectLst>
            <a:glow rad="482600">
              <a:schemeClr val="accent3">
                <a:satMod val="175000"/>
                <a:alpha val="6000"/>
              </a:schemeClr>
            </a:glow>
          </a:effec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97FF5C8D-A620-4C0F-B949-3FEAB35510EA}"/>
                  </a:ext>
                </a:extLst>
              </p14:cNvPr>
              <p14:cNvContentPartPr/>
              <p14:nvPr/>
            </p14:nvContentPartPr>
            <p14:xfrm>
              <a:off x="4734532" y="1390218"/>
              <a:ext cx="108000" cy="1341000"/>
            </p14:xfrm>
          </p:contentPart>
        </mc:Choice>
        <mc:Fallback xmlns="">
          <p:pic>
            <p:nvPicPr>
              <p:cNvPr id="11" name="Ink 10">
                <a:extLst>
                  <a:ext uri="{FF2B5EF4-FFF2-40B4-BE49-F238E27FC236}">
                    <a16:creationId xmlns:a16="http://schemas.microsoft.com/office/drawing/2014/main" id="{97FF5C8D-A620-4C0F-B949-3FEAB35510EA}"/>
                  </a:ext>
                </a:extLst>
              </p:cNvPr>
              <p:cNvPicPr/>
              <p:nvPr/>
            </p:nvPicPr>
            <p:blipFill>
              <a:blip r:embed="rId5"/>
              <a:stretch>
                <a:fillRect/>
              </a:stretch>
            </p:blipFill>
            <p:spPr>
              <a:xfrm>
                <a:off x="4725892" y="1381578"/>
                <a:ext cx="125640" cy="1358640"/>
              </a:xfrm>
              <a:prstGeom prst="rect">
                <a:avLst/>
              </a:prstGeom>
            </p:spPr>
          </p:pic>
        </mc:Fallback>
      </mc:AlternateContent>
      <p:grpSp>
        <p:nvGrpSpPr>
          <p:cNvPr id="20" name="Group 19">
            <a:extLst>
              <a:ext uri="{FF2B5EF4-FFF2-40B4-BE49-F238E27FC236}">
                <a16:creationId xmlns:a16="http://schemas.microsoft.com/office/drawing/2014/main" id="{D6ADCE81-5B10-4136-BE21-CBECB4606A13}"/>
              </a:ext>
            </a:extLst>
          </p:cNvPr>
          <p:cNvGrpSpPr/>
          <p:nvPr/>
        </p:nvGrpSpPr>
        <p:grpSpPr>
          <a:xfrm>
            <a:off x="3275452" y="1578138"/>
            <a:ext cx="732960" cy="341280"/>
            <a:chOff x="3275452" y="1578138"/>
            <a:chExt cx="732960" cy="341280"/>
          </a:xfrm>
        </p:grpSpPr>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9E28174-CCFA-4D2F-BBA3-6C0B9910CE2C}"/>
                    </a:ext>
                  </a:extLst>
                </p14:cNvPr>
                <p14:cNvContentPartPr/>
                <p14:nvPr/>
              </p14:nvContentPartPr>
              <p14:xfrm>
                <a:off x="3275452" y="1727538"/>
                <a:ext cx="123840" cy="191880"/>
              </p14:xfrm>
            </p:contentPart>
          </mc:Choice>
          <mc:Fallback xmlns="">
            <p:pic>
              <p:nvPicPr>
                <p:cNvPr id="12" name="Ink 11">
                  <a:extLst>
                    <a:ext uri="{FF2B5EF4-FFF2-40B4-BE49-F238E27FC236}">
                      <a16:creationId xmlns:a16="http://schemas.microsoft.com/office/drawing/2014/main" id="{89E28174-CCFA-4D2F-BBA3-6C0B9910CE2C}"/>
                    </a:ext>
                  </a:extLst>
                </p:cNvPr>
                <p:cNvPicPr/>
                <p:nvPr/>
              </p:nvPicPr>
              <p:blipFill>
                <a:blip r:embed="rId7"/>
                <a:stretch>
                  <a:fillRect/>
                </a:stretch>
              </p:blipFill>
              <p:spPr>
                <a:xfrm>
                  <a:off x="3266812" y="1718898"/>
                  <a:ext cx="141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F6105FB-3109-414B-B3D5-3FC9B6B0DDAB}"/>
                    </a:ext>
                  </a:extLst>
                </p14:cNvPr>
                <p14:cNvContentPartPr/>
                <p14:nvPr/>
              </p14:nvContentPartPr>
              <p14:xfrm>
                <a:off x="3454012" y="1739058"/>
                <a:ext cx="24840" cy="137520"/>
              </p14:xfrm>
            </p:contentPart>
          </mc:Choice>
          <mc:Fallback xmlns="">
            <p:pic>
              <p:nvPicPr>
                <p:cNvPr id="14" name="Ink 13">
                  <a:extLst>
                    <a:ext uri="{FF2B5EF4-FFF2-40B4-BE49-F238E27FC236}">
                      <a16:creationId xmlns:a16="http://schemas.microsoft.com/office/drawing/2014/main" id="{6F6105FB-3109-414B-B3D5-3FC9B6B0DDAB}"/>
                    </a:ext>
                  </a:extLst>
                </p:cNvPr>
                <p:cNvPicPr/>
                <p:nvPr/>
              </p:nvPicPr>
              <p:blipFill>
                <a:blip r:embed="rId9"/>
                <a:stretch>
                  <a:fillRect/>
                </a:stretch>
              </p:blipFill>
              <p:spPr>
                <a:xfrm>
                  <a:off x="3445372" y="1730418"/>
                  <a:ext cx="42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8702ADFC-6D0E-4966-895F-37483B9ABD3C}"/>
                    </a:ext>
                  </a:extLst>
                </p14:cNvPr>
                <p14:cNvContentPartPr/>
                <p14:nvPr/>
              </p14:nvContentPartPr>
              <p14:xfrm>
                <a:off x="3535012" y="1736178"/>
                <a:ext cx="87120" cy="134640"/>
              </p14:xfrm>
            </p:contentPart>
          </mc:Choice>
          <mc:Fallback xmlns="">
            <p:pic>
              <p:nvPicPr>
                <p:cNvPr id="15" name="Ink 14">
                  <a:extLst>
                    <a:ext uri="{FF2B5EF4-FFF2-40B4-BE49-F238E27FC236}">
                      <a16:creationId xmlns:a16="http://schemas.microsoft.com/office/drawing/2014/main" id="{8702ADFC-6D0E-4966-895F-37483B9ABD3C}"/>
                    </a:ext>
                  </a:extLst>
                </p:cNvPr>
                <p:cNvPicPr/>
                <p:nvPr/>
              </p:nvPicPr>
              <p:blipFill>
                <a:blip r:embed="rId11"/>
                <a:stretch>
                  <a:fillRect/>
                </a:stretch>
              </p:blipFill>
              <p:spPr>
                <a:xfrm>
                  <a:off x="3526012" y="1727538"/>
                  <a:ext cx="104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6EF0D825-5E95-4985-88D0-1890CF86B69C}"/>
                    </a:ext>
                  </a:extLst>
                </p14:cNvPr>
                <p14:cNvContentPartPr/>
                <p14:nvPr/>
              </p14:nvContentPartPr>
              <p14:xfrm>
                <a:off x="3646972" y="1750218"/>
                <a:ext cx="100800" cy="99720"/>
              </p14:xfrm>
            </p:contentPart>
          </mc:Choice>
          <mc:Fallback xmlns="">
            <p:pic>
              <p:nvPicPr>
                <p:cNvPr id="16" name="Ink 15">
                  <a:extLst>
                    <a:ext uri="{FF2B5EF4-FFF2-40B4-BE49-F238E27FC236}">
                      <a16:creationId xmlns:a16="http://schemas.microsoft.com/office/drawing/2014/main" id="{6EF0D825-5E95-4985-88D0-1890CF86B69C}"/>
                    </a:ext>
                  </a:extLst>
                </p:cNvPr>
                <p:cNvPicPr/>
                <p:nvPr/>
              </p:nvPicPr>
              <p:blipFill>
                <a:blip r:embed="rId13"/>
                <a:stretch>
                  <a:fillRect/>
                </a:stretch>
              </p:blipFill>
              <p:spPr>
                <a:xfrm>
                  <a:off x="3638332" y="1741218"/>
                  <a:ext cx="1184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C02F5A3-F0AA-416E-A4AD-DFE4232C3307}"/>
                    </a:ext>
                  </a:extLst>
                </p14:cNvPr>
                <p14:cNvContentPartPr/>
                <p14:nvPr/>
              </p14:nvContentPartPr>
              <p14:xfrm>
                <a:off x="3726172" y="1578138"/>
                <a:ext cx="124920" cy="280800"/>
              </p14:xfrm>
            </p:contentPart>
          </mc:Choice>
          <mc:Fallback xmlns="">
            <p:pic>
              <p:nvPicPr>
                <p:cNvPr id="17" name="Ink 16">
                  <a:extLst>
                    <a:ext uri="{FF2B5EF4-FFF2-40B4-BE49-F238E27FC236}">
                      <a16:creationId xmlns:a16="http://schemas.microsoft.com/office/drawing/2014/main" id="{EC02F5A3-F0AA-416E-A4AD-DFE4232C3307}"/>
                    </a:ext>
                  </a:extLst>
                </p:cNvPr>
                <p:cNvPicPr/>
                <p:nvPr/>
              </p:nvPicPr>
              <p:blipFill>
                <a:blip r:embed="rId15"/>
                <a:stretch>
                  <a:fillRect/>
                </a:stretch>
              </p:blipFill>
              <p:spPr>
                <a:xfrm>
                  <a:off x="3717532" y="1569138"/>
                  <a:ext cx="1425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E347720F-15C8-4519-9F5B-6CC4B124AB7A}"/>
                    </a:ext>
                  </a:extLst>
                </p14:cNvPr>
                <p14:cNvContentPartPr/>
                <p14:nvPr/>
              </p14:nvContentPartPr>
              <p14:xfrm>
                <a:off x="3806812" y="1784058"/>
                <a:ext cx="44280" cy="15480"/>
              </p14:xfrm>
            </p:contentPart>
          </mc:Choice>
          <mc:Fallback xmlns="">
            <p:pic>
              <p:nvPicPr>
                <p:cNvPr id="18" name="Ink 17">
                  <a:extLst>
                    <a:ext uri="{FF2B5EF4-FFF2-40B4-BE49-F238E27FC236}">
                      <a16:creationId xmlns:a16="http://schemas.microsoft.com/office/drawing/2014/main" id="{E347720F-15C8-4519-9F5B-6CC4B124AB7A}"/>
                    </a:ext>
                  </a:extLst>
                </p:cNvPr>
                <p:cNvPicPr/>
                <p:nvPr/>
              </p:nvPicPr>
              <p:blipFill>
                <a:blip r:embed="rId17"/>
                <a:stretch>
                  <a:fillRect/>
                </a:stretch>
              </p:blipFill>
              <p:spPr>
                <a:xfrm>
                  <a:off x="3797812" y="1775418"/>
                  <a:ext cx="61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4CF9DD3A-2F82-453B-87AD-DBC84BDBFD77}"/>
                    </a:ext>
                  </a:extLst>
                </p14:cNvPr>
                <p14:cNvContentPartPr/>
                <p14:nvPr/>
              </p14:nvContentPartPr>
              <p14:xfrm>
                <a:off x="3907252" y="1713498"/>
                <a:ext cx="101160" cy="113400"/>
              </p14:xfrm>
            </p:contentPart>
          </mc:Choice>
          <mc:Fallback xmlns="">
            <p:pic>
              <p:nvPicPr>
                <p:cNvPr id="19" name="Ink 18">
                  <a:extLst>
                    <a:ext uri="{FF2B5EF4-FFF2-40B4-BE49-F238E27FC236}">
                      <a16:creationId xmlns:a16="http://schemas.microsoft.com/office/drawing/2014/main" id="{4CF9DD3A-2F82-453B-87AD-DBC84BDBFD77}"/>
                    </a:ext>
                  </a:extLst>
                </p:cNvPr>
                <p:cNvPicPr/>
                <p:nvPr/>
              </p:nvPicPr>
              <p:blipFill>
                <a:blip r:embed="rId19"/>
                <a:stretch>
                  <a:fillRect/>
                </a:stretch>
              </p:blipFill>
              <p:spPr>
                <a:xfrm>
                  <a:off x="3898612" y="1704498"/>
                  <a:ext cx="118800" cy="13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DF4ADAE9-8224-407D-B003-6B0ADE28D298}"/>
                  </a:ext>
                </a:extLst>
              </p14:cNvPr>
              <p14:cNvContentPartPr/>
              <p14:nvPr/>
            </p14:nvContentPartPr>
            <p14:xfrm>
              <a:off x="4653892" y="2097258"/>
              <a:ext cx="56880" cy="9360"/>
            </p14:xfrm>
          </p:contentPart>
        </mc:Choice>
        <mc:Fallback xmlns="">
          <p:pic>
            <p:nvPicPr>
              <p:cNvPr id="21" name="Ink 20">
                <a:extLst>
                  <a:ext uri="{FF2B5EF4-FFF2-40B4-BE49-F238E27FC236}">
                    <a16:creationId xmlns:a16="http://schemas.microsoft.com/office/drawing/2014/main" id="{DF4ADAE9-8224-407D-B003-6B0ADE28D298}"/>
                  </a:ext>
                </a:extLst>
              </p:cNvPr>
              <p:cNvPicPr/>
              <p:nvPr/>
            </p:nvPicPr>
            <p:blipFill>
              <a:blip r:embed="rId21"/>
              <a:stretch>
                <a:fillRect/>
              </a:stretch>
            </p:blipFill>
            <p:spPr>
              <a:xfrm>
                <a:off x="4645252" y="2088618"/>
                <a:ext cx="74520" cy="27000"/>
              </a:xfrm>
              <a:prstGeom prst="rect">
                <a:avLst/>
              </a:prstGeom>
            </p:spPr>
          </p:pic>
        </mc:Fallback>
      </mc:AlternateContent>
      <p:grpSp>
        <p:nvGrpSpPr>
          <p:cNvPr id="34" name="Group 33">
            <a:extLst>
              <a:ext uri="{FF2B5EF4-FFF2-40B4-BE49-F238E27FC236}">
                <a16:creationId xmlns:a16="http://schemas.microsoft.com/office/drawing/2014/main" id="{D00F34C9-EEAA-4E3A-8091-E3F58018D041}"/>
              </a:ext>
            </a:extLst>
          </p:cNvPr>
          <p:cNvGrpSpPr/>
          <p:nvPr/>
        </p:nvGrpSpPr>
        <p:grpSpPr>
          <a:xfrm>
            <a:off x="4260412" y="1681098"/>
            <a:ext cx="314640" cy="122040"/>
            <a:chOff x="4260412" y="1681098"/>
            <a:chExt cx="314640" cy="122040"/>
          </a:xfrm>
        </p:grpSpPr>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F0A1B121-23BC-457D-94FD-B3D5544ED1E3}"/>
                    </a:ext>
                  </a:extLst>
                </p14:cNvPr>
                <p14:cNvContentPartPr/>
                <p14:nvPr/>
              </p14:nvContentPartPr>
              <p14:xfrm>
                <a:off x="4260412" y="1687218"/>
                <a:ext cx="139320" cy="115920"/>
              </p14:xfrm>
            </p:contentPart>
          </mc:Choice>
          <mc:Fallback xmlns="">
            <p:pic>
              <p:nvPicPr>
                <p:cNvPr id="22" name="Ink 21">
                  <a:extLst>
                    <a:ext uri="{FF2B5EF4-FFF2-40B4-BE49-F238E27FC236}">
                      <a16:creationId xmlns:a16="http://schemas.microsoft.com/office/drawing/2014/main" id="{F0A1B121-23BC-457D-94FD-B3D5544ED1E3}"/>
                    </a:ext>
                  </a:extLst>
                </p:cNvPr>
                <p:cNvPicPr/>
                <p:nvPr/>
              </p:nvPicPr>
              <p:blipFill>
                <a:blip r:embed="rId23"/>
                <a:stretch>
                  <a:fillRect/>
                </a:stretch>
              </p:blipFill>
              <p:spPr>
                <a:xfrm>
                  <a:off x="4251412" y="1678578"/>
                  <a:ext cx="156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30268616-376D-43BD-87C9-B64472E76186}"/>
                    </a:ext>
                  </a:extLst>
                </p14:cNvPr>
                <p14:cNvContentPartPr/>
                <p14:nvPr/>
              </p14:nvContentPartPr>
              <p14:xfrm>
                <a:off x="4420252" y="1681098"/>
                <a:ext cx="154800" cy="106200"/>
              </p14:xfrm>
            </p:contentPart>
          </mc:Choice>
          <mc:Fallback xmlns="">
            <p:pic>
              <p:nvPicPr>
                <p:cNvPr id="23" name="Ink 22">
                  <a:extLst>
                    <a:ext uri="{FF2B5EF4-FFF2-40B4-BE49-F238E27FC236}">
                      <a16:creationId xmlns:a16="http://schemas.microsoft.com/office/drawing/2014/main" id="{30268616-376D-43BD-87C9-B64472E76186}"/>
                    </a:ext>
                  </a:extLst>
                </p:cNvPr>
                <p:cNvPicPr/>
                <p:nvPr/>
              </p:nvPicPr>
              <p:blipFill>
                <a:blip r:embed="rId25"/>
                <a:stretch>
                  <a:fillRect/>
                </a:stretch>
              </p:blipFill>
              <p:spPr>
                <a:xfrm>
                  <a:off x="4411252" y="1672098"/>
                  <a:ext cx="172440" cy="123840"/>
                </a:xfrm>
                <a:prstGeom prst="rect">
                  <a:avLst/>
                </a:prstGeom>
              </p:spPr>
            </p:pic>
          </mc:Fallback>
        </mc:AlternateContent>
      </p:grpSp>
      <p:grpSp>
        <p:nvGrpSpPr>
          <p:cNvPr id="41" name="Group 40">
            <a:extLst>
              <a:ext uri="{FF2B5EF4-FFF2-40B4-BE49-F238E27FC236}">
                <a16:creationId xmlns:a16="http://schemas.microsoft.com/office/drawing/2014/main" id="{C51B3390-E36E-480E-B458-FB6F44426526}"/>
              </a:ext>
            </a:extLst>
          </p:cNvPr>
          <p:cNvGrpSpPr/>
          <p:nvPr/>
        </p:nvGrpSpPr>
        <p:grpSpPr>
          <a:xfrm>
            <a:off x="3232252" y="1984578"/>
            <a:ext cx="1002960" cy="732600"/>
            <a:chOff x="3232252" y="1984578"/>
            <a:chExt cx="1002960" cy="732600"/>
          </a:xfrm>
        </p:grpSpPr>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4365D040-56BF-415E-93D7-F0568C24F26E}"/>
                    </a:ext>
                  </a:extLst>
                </p14:cNvPr>
                <p14:cNvContentPartPr/>
                <p14:nvPr/>
              </p14:nvContentPartPr>
              <p14:xfrm>
                <a:off x="3232252" y="2196978"/>
                <a:ext cx="119160" cy="107280"/>
              </p14:xfrm>
            </p:contentPart>
          </mc:Choice>
          <mc:Fallback xmlns="">
            <p:pic>
              <p:nvPicPr>
                <p:cNvPr id="24" name="Ink 23">
                  <a:extLst>
                    <a:ext uri="{FF2B5EF4-FFF2-40B4-BE49-F238E27FC236}">
                      <a16:creationId xmlns:a16="http://schemas.microsoft.com/office/drawing/2014/main" id="{4365D040-56BF-415E-93D7-F0568C24F26E}"/>
                    </a:ext>
                  </a:extLst>
                </p:cNvPr>
                <p:cNvPicPr/>
                <p:nvPr/>
              </p:nvPicPr>
              <p:blipFill>
                <a:blip r:embed="rId27"/>
                <a:stretch>
                  <a:fillRect/>
                </a:stretch>
              </p:blipFill>
              <p:spPr>
                <a:xfrm>
                  <a:off x="3223252" y="2188338"/>
                  <a:ext cx="136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201E8FAD-3335-4D20-BA34-632C7391AFC5}"/>
                    </a:ext>
                  </a:extLst>
                </p14:cNvPr>
                <p14:cNvContentPartPr/>
                <p14:nvPr/>
              </p14:nvContentPartPr>
              <p14:xfrm>
                <a:off x="3389212" y="2207418"/>
                <a:ext cx="88200" cy="147240"/>
              </p14:xfrm>
            </p:contentPart>
          </mc:Choice>
          <mc:Fallback xmlns="">
            <p:pic>
              <p:nvPicPr>
                <p:cNvPr id="25" name="Ink 24">
                  <a:extLst>
                    <a:ext uri="{FF2B5EF4-FFF2-40B4-BE49-F238E27FC236}">
                      <a16:creationId xmlns:a16="http://schemas.microsoft.com/office/drawing/2014/main" id="{201E8FAD-3335-4D20-BA34-632C7391AFC5}"/>
                    </a:ext>
                  </a:extLst>
                </p:cNvPr>
                <p:cNvPicPr/>
                <p:nvPr/>
              </p:nvPicPr>
              <p:blipFill>
                <a:blip r:embed="rId29"/>
                <a:stretch>
                  <a:fillRect/>
                </a:stretch>
              </p:blipFill>
              <p:spPr>
                <a:xfrm>
                  <a:off x="3380212" y="2198778"/>
                  <a:ext cx="105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F34A3AF7-740C-4073-B24C-AD85079BD9E6}"/>
                    </a:ext>
                  </a:extLst>
                </p14:cNvPr>
                <p14:cNvContentPartPr/>
                <p14:nvPr/>
              </p14:nvContentPartPr>
              <p14:xfrm>
                <a:off x="3430252" y="2188698"/>
                <a:ext cx="238320" cy="119880"/>
              </p14:xfrm>
            </p:contentPart>
          </mc:Choice>
          <mc:Fallback xmlns="">
            <p:pic>
              <p:nvPicPr>
                <p:cNvPr id="26" name="Ink 25">
                  <a:extLst>
                    <a:ext uri="{FF2B5EF4-FFF2-40B4-BE49-F238E27FC236}">
                      <a16:creationId xmlns:a16="http://schemas.microsoft.com/office/drawing/2014/main" id="{F34A3AF7-740C-4073-B24C-AD85079BD9E6}"/>
                    </a:ext>
                  </a:extLst>
                </p:cNvPr>
                <p:cNvPicPr/>
                <p:nvPr/>
              </p:nvPicPr>
              <p:blipFill>
                <a:blip r:embed="rId31"/>
                <a:stretch>
                  <a:fillRect/>
                </a:stretch>
              </p:blipFill>
              <p:spPr>
                <a:xfrm>
                  <a:off x="3421252" y="2179698"/>
                  <a:ext cx="255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81DDA008-74D3-4531-9E8C-DE8B29358E35}"/>
                    </a:ext>
                  </a:extLst>
                </p14:cNvPr>
                <p14:cNvContentPartPr/>
                <p14:nvPr/>
              </p14:nvContentPartPr>
              <p14:xfrm>
                <a:off x="3692332" y="2199858"/>
                <a:ext cx="85680" cy="158040"/>
              </p14:xfrm>
            </p:contentPart>
          </mc:Choice>
          <mc:Fallback xmlns="">
            <p:pic>
              <p:nvPicPr>
                <p:cNvPr id="27" name="Ink 26">
                  <a:extLst>
                    <a:ext uri="{FF2B5EF4-FFF2-40B4-BE49-F238E27FC236}">
                      <a16:creationId xmlns:a16="http://schemas.microsoft.com/office/drawing/2014/main" id="{81DDA008-74D3-4531-9E8C-DE8B29358E35}"/>
                    </a:ext>
                  </a:extLst>
                </p:cNvPr>
                <p:cNvPicPr/>
                <p:nvPr/>
              </p:nvPicPr>
              <p:blipFill>
                <a:blip r:embed="rId33"/>
                <a:stretch>
                  <a:fillRect/>
                </a:stretch>
              </p:blipFill>
              <p:spPr>
                <a:xfrm>
                  <a:off x="3683332" y="2190858"/>
                  <a:ext cx="103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B66467F9-1132-4E9C-AF57-81A047A4521E}"/>
                    </a:ext>
                  </a:extLst>
                </p14:cNvPr>
                <p14:cNvContentPartPr/>
                <p14:nvPr/>
              </p14:nvContentPartPr>
              <p14:xfrm>
                <a:off x="3681172" y="2145858"/>
                <a:ext cx="92160" cy="124920"/>
              </p14:xfrm>
            </p:contentPart>
          </mc:Choice>
          <mc:Fallback xmlns="">
            <p:pic>
              <p:nvPicPr>
                <p:cNvPr id="28" name="Ink 27">
                  <a:extLst>
                    <a:ext uri="{FF2B5EF4-FFF2-40B4-BE49-F238E27FC236}">
                      <a16:creationId xmlns:a16="http://schemas.microsoft.com/office/drawing/2014/main" id="{B66467F9-1132-4E9C-AF57-81A047A4521E}"/>
                    </a:ext>
                  </a:extLst>
                </p:cNvPr>
                <p:cNvPicPr/>
                <p:nvPr/>
              </p:nvPicPr>
              <p:blipFill>
                <a:blip r:embed="rId35"/>
                <a:stretch>
                  <a:fillRect/>
                </a:stretch>
              </p:blipFill>
              <p:spPr>
                <a:xfrm>
                  <a:off x="3672532" y="2136858"/>
                  <a:ext cx="1098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8E8A3E0C-F7D4-4E8C-9B84-7F59AF370E89}"/>
                    </a:ext>
                  </a:extLst>
                </p14:cNvPr>
                <p14:cNvContentPartPr/>
                <p14:nvPr/>
              </p14:nvContentPartPr>
              <p14:xfrm>
                <a:off x="3757492" y="1984578"/>
                <a:ext cx="113400" cy="249480"/>
              </p14:xfrm>
            </p:contentPart>
          </mc:Choice>
          <mc:Fallback xmlns="">
            <p:pic>
              <p:nvPicPr>
                <p:cNvPr id="29" name="Ink 28">
                  <a:extLst>
                    <a:ext uri="{FF2B5EF4-FFF2-40B4-BE49-F238E27FC236}">
                      <a16:creationId xmlns:a16="http://schemas.microsoft.com/office/drawing/2014/main" id="{8E8A3E0C-F7D4-4E8C-9B84-7F59AF370E89}"/>
                    </a:ext>
                  </a:extLst>
                </p:cNvPr>
                <p:cNvPicPr/>
                <p:nvPr/>
              </p:nvPicPr>
              <p:blipFill>
                <a:blip r:embed="rId37"/>
                <a:stretch>
                  <a:fillRect/>
                </a:stretch>
              </p:blipFill>
              <p:spPr>
                <a:xfrm>
                  <a:off x="3748852" y="1975938"/>
                  <a:ext cx="1310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3996EC64-969A-4025-BDFA-F4C5F70C446C}"/>
                    </a:ext>
                  </a:extLst>
                </p14:cNvPr>
                <p14:cNvContentPartPr/>
                <p14:nvPr/>
              </p14:nvContentPartPr>
              <p14:xfrm>
                <a:off x="3816892" y="2163138"/>
                <a:ext cx="68400" cy="11520"/>
              </p14:xfrm>
            </p:contentPart>
          </mc:Choice>
          <mc:Fallback xmlns="">
            <p:pic>
              <p:nvPicPr>
                <p:cNvPr id="30" name="Ink 29">
                  <a:extLst>
                    <a:ext uri="{FF2B5EF4-FFF2-40B4-BE49-F238E27FC236}">
                      <a16:creationId xmlns:a16="http://schemas.microsoft.com/office/drawing/2014/main" id="{3996EC64-969A-4025-BDFA-F4C5F70C446C}"/>
                    </a:ext>
                  </a:extLst>
                </p:cNvPr>
                <p:cNvPicPr/>
                <p:nvPr/>
              </p:nvPicPr>
              <p:blipFill>
                <a:blip r:embed="rId39"/>
                <a:stretch>
                  <a:fillRect/>
                </a:stretch>
              </p:blipFill>
              <p:spPr>
                <a:xfrm>
                  <a:off x="3807892" y="2154498"/>
                  <a:ext cx="86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2C5D51FB-9820-46EA-82CF-47A4D59C114F}"/>
                    </a:ext>
                  </a:extLst>
                </p14:cNvPr>
                <p14:cNvContentPartPr/>
                <p14:nvPr/>
              </p14:nvContentPartPr>
              <p14:xfrm>
                <a:off x="3925972" y="2101938"/>
                <a:ext cx="209520" cy="142200"/>
              </p14:xfrm>
            </p:contentPart>
          </mc:Choice>
          <mc:Fallback xmlns="">
            <p:pic>
              <p:nvPicPr>
                <p:cNvPr id="31" name="Ink 30">
                  <a:extLst>
                    <a:ext uri="{FF2B5EF4-FFF2-40B4-BE49-F238E27FC236}">
                      <a16:creationId xmlns:a16="http://schemas.microsoft.com/office/drawing/2014/main" id="{2C5D51FB-9820-46EA-82CF-47A4D59C114F}"/>
                    </a:ext>
                  </a:extLst>
                </p:cNvPr>
                <p:cNvPicPr/>
                <p:nvPr/>
              </p:nvPicPr>
              <p:blipFill>
                <a:blip r:embed="rId41"/>
                <a:stretch>
                  <a:fillRect/>
                </a:stretch>
              </p:blipFill>
              <p:spPr>
                <a:xfrm>
                  <a:off x="3917332" y="2092938"/>
                  <a:ext cx="227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F36F9204-A066-420D-B7D5-45223188A79E}"/>
                    </a:ext>
                  </a:extLst>
                </p14:cNvPr>
                <p14:cNvContentPartPr/>
                <p14:nvPr/>
              </p14:nvContentPartPr>
              <p14:xfrm>
                <a:off x="4071772" y="2243778"/>
                <a:ext cx="95400" cy="62280"/>
              </p14:xfrm>
            </p:contentPart>
          </mc:Choice>
          <mc:Fallback xmlns="">
            <p:pic>
              <p:nvPicPr>
                <p:cNvPr id="32" name="Ink 31">
                  <a:extLst>
                    <a:ext uri="{FF2B5EF4-FFF2-40B4-BE49-F238E27FC236}">
                      <a16:creationId xmlns:a16="http://schemas.microsoft.com/office/drawing/2014/main" id="{F36F9204-A066-420D-B7D5-45223188A79E}"/>
                    </a:ext>
                  </a:extLst>
                </p:cNvPr>
                <p:cNvPicPr/>
                <p:nvPr/>
              </p:nvPicPr>
              <p:blipFill>
                <a:blip r:embed="rId43"/>
                <a:stretch>
                  <a:fillRect/>
                </a:stretch>
              </p:blipFill>
              <p:spPr>
                <a:xfrm>
                  <a:off x="4062772" y="2234778"/>
                  <a:ext cx="1130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DF1B92FB-09B6-40B7-A671-15EF1B9A2282}"/>
                    </a:ext>
                  </a:extLst>
                </p14:cNvPr>
                <p14:cNvContentPartPr/>
                <p14:nvPr/>
              </p14:nvContentPartPr>
              <p14:xfrm>
                <a:off x="3272932" y="2524578"/>
                <a:ext cx="186120" cy="192600"/>
              </p14:xfrm>
            </p:contentPart>
          </mc:Choice>
          <mc:Fallback xmlns="">
            <p:pic>
              <p:nvPicPr>
                <p:cNvPr id="35" name="Ink 34">
                  <a:extLst>
                    <a:ext uri="{FF2B5EF4-FFF2-40B4-BE49-F238E27FC236}">
                      <a16:creationId xmlns:a16="http://schemas.microsoft.com/office/drawing/2014/main" id="{DF1B92FB-09B6-40B7-A671-15EF1B9A2282}"/>
                    </a:ext>
                  </a:extLst>
                </p:cNvPr>
                <p:cNvPicPr/>
                <p:nvPr/>
              </p:nvPicPr>
              <p:blipFill>
                <a:blip r:embed="rId45"/>
                <a:stretch>
                  <a:fillRect/>
                </a:stretch>
              </p:blipFill>
              <p:spPr>
                <a:xfrm>
                  <a:off x="3264292" y="2515938"/>
                  <a:ext cx="203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40194BBC-531D-402D-9045-CB1FA752B7C5}"/>
                    </a:ext>
                  </a:extLst>
                </p14:cNvPr>
                <p14:cNvContentPartPr/>
                <p14:nvPr/>
              </p14:nvContentPartPr>
              <p14:xfrm>
                <a:off x="3517012" y="2556618"/>
                <a:ext cx="221040" cy="110880"/>
              </p14:xfrm>
            </p:contentPart>
          </mc:Choice>
          <mc:Fallback xmlns="">
            <p:pic>
              <p:nvPicPr>
                <p:cNvPr id="36" name="Ink 35">
                  <a:extLst>
                    <a:ext uri="{FF2B5EF4-FFF2-40B4-BE49-F238E27FC236}">
                      <a16:creationId xmlns:a16="http://schemas.microsoft.com/office/drawing/2014/main" id="{40194BBC-531D-402D-9045-CB1FA752B7C5}"/>
                    </a:ext>
                  </a:extLst>
                </p:cNvPr>
                <p:cNvPicPr/>
                <p:nvPr/>
              </p:nvPicPr>
              <p:blipFill>
                <a:blip r:embed="rId47"/>
                <a:stretch>
                  <a:fillRect/>
                </a:stretch>
              </p:blipFill>
              <p:spPr>
                <a:xfrm>
                  <a:off x="3508372" y="2547978"/>
                  <a:ext cx="238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419463ED-F2A8-43C1-914A-86A388B67B03}"/>
                    </a:ext>
                  </a:extLst>
                </p14:cNvPr>
                <p14:cNvContentPartPr/>
                <p14:nvPr/>
              </p14:nvContentPartPr>
              <p14:xfrm>
                <a:off x="3743452" y="2544738"/>
                <a:ext cx="153000" cy="63360"/>
              </p14:xfrm>
            </p:contentPart>
          </mc:Choice>
          <mc:Fallback xmlns="">
            <p:pic>
              <p:nvPicPr>
                <p:cNvPr id="37" name="Ink 36">
                  <a:extLst>
                    <a:ext uri="{FF2B5EF4-FFF2-40B4-BE49-F238E27FC236}">
                      <a16:creationId xmlns:a16="http://schemas.microsoft.com/office/drawing/2014/main" id="{419463ED-F2A8-43C1-914A-86A388B67B03}"/>
                    </a:ext>
                  </a:extLst>
                </p:cNvPr>
                <p:cNvPicPr/>
                <p:nvPr/>
              </p:nvPicPr>
              <p:blipFill>
                <a:blip r:embed="rId49"/>
                <a:stretch>
                  <a:fillRect/>
                </a:stretch>
              </p:blipFill>
              <p:spPr>
                <a:xfrm>
                  <a:off x="3734812" y="2535738"/>
                  <a:ext cx="170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89A3733E-D121-4A3B-AD1E-1DB2B89EF5CD}"/>
                    </a:ext>
                  </a:extLst>
                </p14:cNvPr>
                <p14:cNvContentPartPr/>
                <p14:nvPr/>
              </p14:nvContentPartPr>
              <p14:xfrm>
                <a:off x="3901492" y="2476698"/>
                <a:ext cx="119520" cy="107640"/>
              </p14:xfrm>
            </p:contentPart>
          </mc:Choice>
          <mc:Fallback xmlns="">
            <p:pic>
              <p:nvPicPr>
                <p:cNvPr id="38" name="Ink 37">
                  <a:extLst>
                    <a:ext uri="{FF2B5EF4-FFF2-40B4-BE49-F238E27FC236}">
                      <a16:creationId xmlns:a16="http://schemas.microsoft.com/office/drawing/2014/main" id="{89A3733E-D121-4A3B-AD1E-1DB2B89EF5CD}"/>
                    </a:ext>
                  </a:extLst>
                </p:cNvPr>
                <p:cNvPicPr/>
                <p:nvPr/>
              </p:nvPicPr>
              <p:blipFill>
                <a:blip r:embed="rId51"/>
                <a:stretch>
                  <a:fillRect/>
                </a:stretch>
              </p:blipFill>
              <p:spPr>
                <a:xfrm>
                  <a:off x="3892852" y="2467698"/>
                  <a:ext cx="137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A1AB9113-B478-4F2A-A385-E542A00660EF}"/>
                    </a:ext>
                  </a:extLst>
                </p14:cNvPr>
                <p14:cNvContentPartPr/>
                <p14:nvPr/>
              </p14:nvContentPartPr>
              <p14:xfrm>
                <a:off x="4005172" y="2387418"/>
                <a:ext cx="230040" cy="156240"/>
              </p14:xfrm>
            </p:contentPart>
          </mc:Choice>
          <mc:Fallback xmlns="">
            <p:pic>
              <p:nvPicPr>
                <p:cNvPr id="40" name="Ink 39">
                  <a:extLst>
                    <a:ext uri="{FF2B5EF4-FFF2-40B4-BE49-F238E27FC236}">
                      <a16:creationId xmlns:a16="http://schemas.microsoft.com/office/drawing/2014/main" id="{A1AB9113-B478-4F2A-A385-E542A00660EF}"/>
                    </a:ext>
                  </a:extLst>
                </p:cNvPr>
                <p:cNvPicPr/>
                <p:nvPr/>
              </p:nvPicPr>
              <p:blipFill>
                <a:blip r:embed="rId53"/>
                <a:stretch>
                  <a:fillRect/>
                </a:stretch>
              </p:blipFill>
              <p:spPr>
                <a:xfrm>
                  <a:off x="3996172" y="2378778"/>
                  <a:ext cx="247680" cy="173880"/>
                </a:xfrm>
                <a:prstGeom prst="rect">
                  <a:avLst/>
                </a:prstGeom>
              </p:spPr>
            </p:pic>
          </mc:Fallback>
        </mc:AlternateContent>
      </p:grpSp>
      <p:sp>
        <p:nvSpPr>
          <p:cNvPr id="42" name="Content Placeholder 4">
            <a:extLst>
              <a:ext uri="{FF2B5EF4-FFF2-40B4-BE49-F238E27FC236}">
                <a16:creationId xmlns:a16="http://schemas.microsoft.com/office/drawing/2014/main" id="{0F1AE794-393C-4C3F-88AE-FF7BDEB803A2}"/>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solidFill>
                  <a:srgbClr val="BFBFBF"/>
                </a:solidFill>
              </a:rPr>
              <a:t>Workflow</a:t>
            </a:r>
          </a:p>
          <a:p>
            <a:pPr marL="0" indent="0">
              <a:lnSpc>
                <a:spcPct val="110000"/>
              </a:lnSpc>
              <a:buNone/>
            </a:pPr>
            <a:r>
              <a:rPr lang="en-US" sz="2200" dirty="0">
                <a:solidFill>
                  <a:srgbClr val="BFBFBF"/>
                </a:solidFill>
              </a:rPr>
              <a:t>Testing</a:t>
            </a:r>
          </a:p>
          <a:p>
            <a:pPr marL="0" indent="0">
              <a:lnSpc>
                <a:spcPct val="110000"/>
              </a:lnSpc>
              <a:buNone/>
            </a:pPr>
            <a:r>
              <a:rPr lang="en-US" sz="2200" dirty="0">
                <a:solidFill>
                  <a:srgbClr val="BFBFBF"/>
                </a:solidFill>
              </a:rPr>
              <a:t>Continuous Integration</a:t>
            </a:r>
          </a:p>
          <a:p>
            <a:pPr marL="0" indent="0">
              <a:lnSpc>
                <a:spcPct val="110000"/>
              </a:lnSpc>
              <a:buNone/>
            </a:pPr>
            <a:r>
              <a:rPr lang="en-US" sz="2200" dirty="0"/>
              <a:t>Documentation</a:t>
            </a:r>
          </a:p>
        </p:txBody>
      </p:sp>
    </p:spTree>
    <p:extLst>
      <p:ext uri="{BB962C8B-B14F-4D97-AF65-F5344CB8AC3E}">
        <p14:creationId xmlns:p14="http://schemas.microsoft.com/office/powerpoint/2010/main" val="51103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754E73-D91B-46AE-9BF2-D5BC69EE5AFA}"/>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02A0E9FC-662A-42C3-855F-9736A6D31DB0}"/>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Shareable &amp; Extendable</a:t>
            </a:r>
          </a:p>
        </p:txBody>
      </p:sp>
      <p:sp>
        <p:nvSpPr>
          <p:cNvPr id="6" name="Rectangle 5">
            <a:extLst>
              <a:ext uri="{FF2B5EF4-FFF2-40B4-BE49-F238E27FC236}">
                <a16:creationId xmlns:a16="http://schemas.microsoft.com/office/drawing/2014/main" id="{BAA356CA-15FC-492C-8B0C-619A87B49CC5}"/>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7" name="Rectangle 6">
            <a:extLst>
              <a:ext uri="{FF2B5EF4-FFF2-40B4-BE49-F238E27FC236}">
                <a16:creationId xmlns:a16="http://schemas.microsoft.com/office/drawing/2014/main" id="{E2A7E649-765E-4E58-A99B-E9C543E35D87}"/>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8" name="Rectangle 7">
            <a:extLst>
              <a:ext uri="{FF2B5EF4-FFF2-40B4-BE49-F238E27FC236}">
                <a16:creationId xmlns:a16="http://schemas.microsoft.com/office/drawing/2014/main" id="{9C7FCD73-0963-4F52-829E-3EF3785232E1}"/>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sp>
        <p:nvSpPr>
          <p:cNvPr id="13" name="Content Placeholder 4">
            <a:extLst>
              <a:ext uri="{FF2B5EF4-FFF2-40B4-BE49-F238E27FC236}">
                <a16:creationId xmlns:a16="http://schemas.microsoft.com/office/drawing/2014/main" id="{5F0AF5C7-AB6A-481C-8CAF-D0CB75D07E62}"/>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solidFill>
                  <a:srgbClr val="BFBFBF"/>
                </a:solidFill>
              </a:rPr>
              <a:t>Workflow</a:t>
            </a:r>
          </a:p>
          <a:p>
            <a:pPr marL="0" indent="0">
              <a:lnSpc>
                <a:spcPct val="110000"/>
              </a:lnSpc>
              <a:buNone/>
            </a:pPr>
            <a:r>
              <a:rPr lang="en-US" sz="2200" dirty="0">
                <a:solidFill>
                  <a:srgbClr val="BFBFBF"/>
                </a:solidFill>
              </a:rPr>
              <a:t>Testing</a:t>
            </a:r>
          </a:p>
          <a:p>
            <a:pPr marL="0" indent="0">
              <a:lnSpc>
                <a:spcPct val="110000"/>
              </a:lnSpc>
              <a:buNone/>
            </a:pPr>
            <a:r>
              <a:rPr lang="en-US" sz="2200" dirty="0">
                <a:solidFill>
                  <a:srgbClr val="BFBFBF"/>
                </a:solidFill>
              </a:rPr>
              <a:t>Continuous Integration</a:t>
            </a:r>
          </a:p>
          <a:p>
            <a:pPr marL="0" indent="0">
              <a:lnSpc>
                <a:spcPct val="110000"/>
              </a:lnSpc>
              <a:buNone/>
            </a:pPr>
            <a:r>
              <a:rPr lang="en-US" sz="2200" dirty="0"/>
              <a:t>Documentation</a:t>
            </a:r>
          </a:p>
        </p:txBody>
      </p:sp>
      <p:pic>
        <p:nvPicPr>
          <p:cNvPr id="26" name="Picture 25">
            <a:extLst>
              <a:ext uri="{FF2B5EF4-FFF2-40B4-BE49-F238E27FC236}">
                <a16:creationId xmlns:a16="http://schemas.microsoft.com/office/drawing/2014/main" id="{DADADD85-A06A-4314-8538-1192126D6284}"/>
              </a:ext>
            </a:extLst>
          </p:cNvPr>
          <p:cNvPicPr>
            <a:picLocks noChangeAspect="1"/>
          </p:cNvPicPr>
          <p:nvPr/>
        </p:nvPicPr>
        <p:blipFill>
          <a:blip r:embed="rId3"/>
          <a:stretch>
            <a:fillRect/>
          </a:stretch>
        </p:blipFill>
        <p:spPr>
          <a:xfrm>
            <a:off x="4698562" y="1404377"/>
            <a:ext cx="6747511" cy="1394579"/>
          </a:xfrm>
          <a:prstGeom prst="rect">
            <a:avLst/>
          </a:prstGeom>
        </p:spPr>
      </p:pic>
      <p:pic>
        <p:nvPicPr>
          <p:cNvPr id="2" name="Picture 1">
            <a:extLst>
              <a:ext uri="{FF2B5EF4-FFF2-40B4-BE49-F238E27FC236}">
                <a16:creationId xmlns:a16="http://schemas.microsoft.com/office/drawing/2014/main" id="{32E49F86-87BA-4E9C-9375-A55C1C434BB4}"/>
              </a:ext>
            </a:extLst>
          </p:cNvPr>
          <p:cNvPicPr>
            <a:picLocks noChangeAspect="1"/>
          </p:cNvPicPr>
          <p:nvPr/>
        </p:nvPicPr>
        <p:blipFill>
          <a:blip r:embed="rId4"/>
          <a:stretch>
            <a:fillRect/>
          </a:stretch>
        </p:blipFill>
        <p:spPr>
          <a:xfrm>
            <a:off x="4735188" y="2925955"/>
            <a:ext cx="3977011" cy="646781"/>
          </a:xfrm>
          <a:prstGeom prst="rect">
            <a:avLst/>
          </a:prstGeom>
        </p:spPr>
      </p:pic>
    </p:spTree>
    <p:extLst>
      <p:ext uri="{BB962C8B-B14F-4D97-AF65-F5344CB8AC3E}">
        <p14:creationId xmlns:p14="http://schemas.microsoft.com/office/powerpoint/2010/main" val="428048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754E73-D91B-46AE-9BF2-D5BC69EE5AFA}"/>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02A0E9FC-662A-42C3-855F-9736A6D31DB0}"/>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Shareable &amp; Extendable</a:t>
            </a:r>
          </a:p>
        </p:txBody>
      </p:sp>
      <p:sp>
        <p:nvSpPr>
          <p:cNvPr id="6" name="Rectangle 5">
            <a:extLst>
              <a:ext uri="{FF2B5EF4-FFF2-40B4-BE49-F238E27FC236}">
                <a16:creationId xmlns:a16="http://schemas.microsoft.com/office/drawing/2014/main" id="{BAA356CA-15FC-492C-8B0C-619A87B49CC5}"/>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7" name="Rectangle 6">
            <a:extLst>
              <a:ext uri="{FF2B5EF4-FFF2-40B4-BE49-F238E27FC236}">
                <a16:creationId xmlns:a16="http://schemas.microsoft.com/office/drawing/2014/main" id="{E2A7E649-765E-4E58-A99B-E9C543E35D87}"/>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8" name="Rectangle 7">
            <a:extLst>
              <a:ext uri="{FF2B5EF4-FFF2-40B4-BE49-F238E27FC236}">
                <a16:creationId xmlns:a16="http://schemas.microsoft.com/office/drawing/2014/main" id="{9C7FCD73-0963-4F52-829E-3EF3785232E1}"/>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sp>
        <p:nvSpPr>
          <p:cNvPr id="13" name="Content Placeholder 4">
            <a:extLst>
              <a:ext uri="{FF2B5EF4-FFF2-40B4-BE49-F238E27FC236}">
                <a16:creationId xmlns:a16="http://schemas.microsoft.com/office/drawing/2014/main" id="{5F0AF5C7-AB6A-481C-8CAF-D0CB75D07E62}"/>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solidFill>
                  <a:srgbClr val="BFBFBF"/>
                </a:solidFill>
              </a:rPr>
              <a:t>Workflow</a:t>
            </a:r>
          </a:p>
          <a:p>
            <a:pPr marL="0" indent="0">
              <a:lnSpc>
                <a:spcPct val="110000"/>
              </a:lnSpc>
              <a:buNone/>
            </a:pPr>
            <a:r>
              <a:rPr lang="en-US" sz="2200" dirty="0">
                <a:solidFill>
                  <a:srgbClr val="BFBFBF"/>
                </a:solidFill>
              </a:rPr>
              <a:t>Testing</a:t>
            </a:r>
          </a:p>
          <a:p>
            <a:pPr marL="0" indent="0">
              <a:lnSpc>
                <a:spcPct val="110000"/>
              </a:lnSpc>
              <a:buNone/>
            </a:pPr>
            <a:r>
              <a:rPr lang="en-US" sz="2200" dirty="0">
                <a:solidFill>
                  <a:srgbClr val="BFBFBF"/>
                </a:solidFill>
              </a:rPr>
              <a:t>Continuous Integration</a:t>
            </a:r>
          </a:p>
          <a:p>
            <a:pPr marL="0" indent="0">
              <a:lnSpc>
                <a:spcPct val="110000"/>
              </a:lnSpc>
              <a:buNone/>
            </a:pPr>
            <a:r>
              <a:rPr lang="en-US" sz="2200" dirty="0">
                <a:solidFill>
                  <a:srgbClr val="BFBFBF"/>
                </a:solidFill>
              </a:rPr>
              <a:t>Documentation</a:t>
            </a:r>
          </a:p>
          <a:p>
            <a:pPr marL="0" indent="0">
              <a:lnSpc>
                <a:spcPct val="110000"/>
              </a:lnSpc>
              <a:buNone/>
            </a:pPr>
            <a:r>
              <a:rPr lang="en-US" sz="2200" dirty="0"/>
              <a:t>Dependency Management</a:t>
            </a:r>
          </a:p>
        </p:txBody>
      </p:sp>
      <p:pic>
        <p:nvPicPr>
          <p:cNvPr id="3" name="Picture 2">
            <a:extLst>
              <a:ext uri="{FF2B5EF4-FFF2-40B4-BE49-F238E27FC236}">
                <a16:creationId xmlns:a16="http://schemas.microsoft.com/office/drawing/2014/main" id="{8775D1BF-4645-497A-B5F4-DA26C8D279C0}"/>
              </a:ext>
            </a:extLst>
          </p:cNvPr>
          <p:cNvPicPr>
            <a:picLocks noChangeAspect="1"/>
          </p:cNvPicPr>
          <p:nvPr/>
        </p:nvPicPr>
        <p:blipFill rotWithShape="1">
          <a:blip r:embed="rId3"/>
          <a:srcRect b="-10517"/>
          <a:stretch/>
        </p:blipFill>
        <p:spPr>
          <a:xfrm>
            <a:off x="4546162" y="1531713"/>
            <a:ext cx="7544238" cy="1023415"/>
          </a:xfrm>
          <a:prstGeom prst="rect">
            <a:avLst/>
          </a:prstGeom>
        </p:spPr>
      </p:pic>
      <p:grpSp>
        <p:nvGrpSpPr>
          <p:cNvPr id="18" name="Group 17">
            <a:extLst>
              <a:ext uri="{FF2B5EF4-FFF2-40B4-BE49-F238E27FC236}">
                <a16:creationId xmlns:a16="http://schemas.microsoft.com/office/drawing/2014/main" id="{D86AD95A-F3DC-44E3-8E8D-16560C92F231}"/>
              </a:ext>
            </a:extLst>
          </p:cNvPr>
          <p:cNvGrpSpPr/>
          <p:nvPr/>
        </p:nvGrpSpPr>
        <p:grpSpPr>
          <a:xfrm>
            <a:off x="4813300" y="4076924"/>
            <a:ext cx="7378700" cy="2781076"/>
            <a:chOff x="4813300" y="4076924"/>
            <a:chExt cx="7378700" cy="2781076"/>
          </a:xfrm>
        </p:grpSpPr>
        <p:grpSp>
          <p:nvGrpSpPr>
            <p:cNvPr id="12" name="Group 11">
              <a:extLst>
                <a:ext uri="{FF2B5EF4-FFF2-40B4-BE49-F238E27FC236}">
                  <a16:creationId xmlns:a16="http://schemas.microsoft.com/office/drawing/2014/main" id="{F6C2EC61-4B50-4BA2-9DCA-C89A315688FE}"/>
                </a:ext>
              </a:extLst>
            </p:cNvPr>
            <p:cNvGrpSpPr/>
            <p:nvPr/>
          </p:nvGrpSpPr>
          <p:grpSpPr>
            <a:xfrm>
              <a:off x="4813300" y="4076924"/>
              <a:ext cx="7378700" cy="2781076"/>
              <a:chOff x="4813300" y="5206192"/>
              <a:chExt cx="7378700" cy="2781076"/>
            </a:xfrm>
          </p:grpSpPr>
          <p:sp>
            <p:nvSpPr>
              <p:cNvPr id="15" name="Rectangle 14">
                <a:extLst>
                  <a:ext uri="{FF2B5EF4-FFF2-40B4-BE49-F238E27FC236}">
                    <a16:creationId xmlns:a16="http://schemas.microsoft.com/office/drawing/2014/main" id="{D73A9ABE-EB0D-43B9-B1B8-81EA99402B47}"/>
                  </a:ext>
                </a:extLst>
              </p:cNvPr>
              <p:cNvSpPr/>
              <p:nvPr/>
            </p:nvSpPr>
            <p:spPr>
              <a:xfrm>
                <a:off x="4813300" y="5206192"/>
                <a:ext cx="776175" cy="369332"/>
              </a:xfrm>
              <a:prstGeom prst="rect">
                <a:avLst/>
              </a:prstGeom>
            </p:spPr>
            <p:txBody>
              <a:bodyPr wrap="none">
                <a:spAutoFit/>
              </a:bodyPr>
              <a:lstStyle/>
              <a:p>
                <a:r>
                  <a:rPr lang="en-US" dirty="0" err="1"/>
                  <a:t>foo.R</a:t>
                </a:r>
                <a:endParaRPr lang="de-DE" dirty="0"/>
              </a:p>
            </p:txBody>
          </p:sp>
          <p:cxnSp>
            <p:nvCxnSpPr>
              <p:cNvPr id="16" name="Straight Connector 15">
                <a:extLst>
                  <a:ext uri="{FF2B5EF4-FFF2-40B4-BE49-F238E27FC236}">
                    <a16:creationId xmlns:a16="http://schemas.microsoft.com/office/drawing/2014/main" id="{94976B8F-B2C9-45B0-9DE3-987D8362B968}"/>
                  </a:ext>
                </a:extLst>
              </p:cNvPr>
              <p:cNvCxnSpPr>
                <a:cxnSpLocks/>
              </p:cNvCxnSpPr>
              <p:nvPr/>
            </p:nvCxnSpPr>
            <p:spPr>
              <a:xfrm>
                <a:off x="4813300" y="5689600"/>
                <a:ext cx="73787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0A232A1-D68E-4907-9973-5E82FCFAF70D}"/>
                  </a:ext>
                </a:extLst>
              </p:cNvPr>
              <p:cNvCxnSpPr>
                <a:cxnSpLocks/>
              </p:cNvCxnSpPr>
              <p:nvPr/>
            </p:nvCxnSpPr>
            <p:spPr>
              <a:xfrm>
                <a:off x="4813300" y="5689600"/>
                <a:ext cx="0" cy="2297668"/>
              </a:xfrm>
              <a:prstGeom prst="line">
                <a:avLst/>
              </a:prstGeom>
            </p:spPr>
            <p:style>
              <a:lnRef idx="1">
                <a:schemeClr val="dk1"/>
              </a:lnRef>
              <a:fillRef idx="0">
                <a:schemeClr val="dk1"/>
              </a:fillRef>
              <a:effectRef idx="0">
                <a:schemeClr val="dk1"/>
              </a:effectRef>
              <a:fontRef idx="minor">
                <a:schemeClr val="tx1"/>
              </a:fontRef>
            </p:style>
          </p:cxnSp>
        </p:grpSp>
        <p:pic>
          <p:nvPicPr>
            <p:cNvPr id="9" name="Picture 8">
              <a:extLst>
                <a:ext uri="{FF2B5EF4-FFF2-40B4-BE49-F238E27FC236}">
                  <a16:creationId xmlns:a16="http://schemas.microsoft.com/office/drawing/2014/main" id="{C7465FB5-90C7-418C-9F7B-7C1402324FB4}"/>
                </a:ext>
              </a:extLst>
            </p:cNvPr>
            <p:cNvPicPr>
              <a:picLocks noChangeAspect="1"/>
            </p:cNvPicPr>
            <p:nvPr/>
          </p:nvPicPr>
          <p:blipFill>
            <a:blip r:embed="rId4"/>
            <a:stretch>
              <a:fillRect/>
            </a:stretch>
          </p:blipFill>
          <p:spPr>
            <a:xfrm>
              <a:off x="4884507" y="5255520"/>
              <a:ext cx="5885085" cy="1310014"/>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4D2BB343-9A91-443E-B43F-11B91972C02D}"/>
                  </a:ext>
                </a:extLst>
              </p14:cNvPr>
              <p14:cNvContentPartPr/>
              <p14:nvPr/>
            </p14:nvContentPartPr>
            <p14:xfrm>
              <a:off x="5310892" y="6007218"/>
              <a:ext cx="1291680" cy="100800"/>
            </p14:xfrm>
          </p:contentPart>
        </mc:Choice>
        <mc:Fallback xmlns="">
          <p:pic>
            <p:nvPicPr>
              <p:cNvPr id="20" name="Ink 19">
                <a:extLst>
                  <a:ext uri="{FF2B5EF4-FFF2-40B4-BE49-F238E27FC236}">
                    <a16:creationId xmlns:a16="http://schemas.microsoft.com/office/drawing/2014/main" id="{4D2BB343-9A91-443E-B43F-11B91972C02D}"/>
                  </a:ext>
                </a:extLst>
              </p:cNvPr>
              <p:cNvPicPr/>
              <p:nvPr/>
            </p:nvPicPr>
            <p:blipFill>
              <a:blip r:embed="rId6"/>
              <a:stretch>
                <a:fillRect/>
              </a:stretch>
            </p:blipFill>
            <p:spPr>
              <a:xfrm>
                <a:off x="5221252" y="5827578"/>
                <a:ext cx="1471320" cy="460440"/>
              </a:xfrm>
              <a:prstGeom prst="rect">
                <a:avLst/>
              </a:prstGeom>
            </p:spPr>
          </p:pic>
        </mc:Fallback>
      </mc:AlternateContent>
    </p:spTree>
    <p:extLst>
      <p:ext uri="{BB962C8B-B14F-4D97-AF65-F5344CB8AC3E}">
        <p14:creationId xmlns:p14="http://schemas.microsoft.com/office/powerpoint/2010/main" val="217601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754E73-D91B-46AE-9BF2-D5BC69EE5AFA}"/>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02A0E9FC-662A-42C3-855F-9736A6D31DB0}"/>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Shareable &amp; Extendable</a:t>
            </a:r>
          </a:p>
        </p:txBody>
      </p:sp>
      <p:sp>
        <p:nvSpPr>
          <p:cNvPr id="6" name="Rectangle 5">
            <a:extLst>
              <a:ext uri="{FF2B5EF4-FFF2-40B4-BE49-F238E27FC236}">
                <a16:creationId xmlns:a16="http://schemas.microsoft.com/office/drawing/2014/main" id="{BAA356CA-15FC-492C-8B0C-619A87B49CC5}"/>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7" name="Rectangle 6">
            <a:extLst>
              <a:ext uri="{FF2B5EF4-FFF2-40B4-BE49-F238E27FC236}">
                <a16:creationId xmlns:a16="http://schemas.microsoft.com/office/drawing/2014/main" id="{E2A7E649-765E-4E58-A99B-E9C543E35D87}"/>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8" name="Rectangle 7">
            <a:extLst>
              <a:ext uri="{FF2B5EF4-FFF2-40B4-BE49-F238E27FC236}">
                <a16:creationId xmlns:a16="http://schemas.microsoft.com/office/drawing/2014/main" id="{9C7FCD73-0963-4F52-829E-3EF3785232E1}"/>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sp>
        <p:nvSpPr>
          <p:cNvPr id="13" name="Content Placeholder 4">
            <a:extLst>
              <a:ext uri="{FF2B5EF4-FFF2-40B4-BE49-F238E27FC236}">
                <a16:creationId xmlns:a16="http://schemas.microsoft.com/office/drawing/2014/main" id="{5F0AF5C7-AB6A-481C-8CAF-D0CB75D07E62}"/>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solidFill>
                  <a:srgbClr val="BFBFBF"/>
                </a:solidFill>
              </a:rPr>
              <a:t>Workflow</a:t>
            </a:r>
          </a:p>
          <a:p>
            <a:pPr marL="0" indent="0">
              <a:lnSpc>
                <a:spcPct val="110000"/>
              </a:lnSpc>
              <a:buNone/>
            </a:pPr>
            <a:r>
              <a:rPr lang="en-US" sz="2200" dirty="0">
                <a:solidFill>
                  <a:srgbClr val="BFBFBF"/>
                </a:solidFill>
              </a:rPr>
              <a:t>Testing</a:t>
            </a:r>
          </a:p>
          <a:p>
            <a:pPr marL="0" indent="0">
              <a:lnSpc>
                <a:spcPct val="110000"/>
              </a:lnSpc>
              <a:buNone/>
            </a:pPr>
            <a:r>
              <a:rPr lang="en-US" sz="2200" dirty="0">
                <a:solidFill>
                  <a:srgbClr val="BFBFBF"/>
                </a:solidFill>
              </a:rPr>
              <a:t>Continuous Integration</a:t>
            </a:r>
          </a:p>
          <a:p>
            <a:pPr marL="0" indent="0">
              <a:lnSpc>
                <a:spcPct val="110000"/>
              </a:lnSpc>
              <a:buNone/>
            </a:pPr>
            <a:r>
              <a:rPr lang="en-US" sz="2200" dirty="0">
                <a:solidFill>
                  <a:srgbClr val="BFBFBF"/>
                </a:solidFill>
              </a:rPr>
              <a:t>Documentation</a:t>
            </a:r>
          </a:p>
          <a:p>
            <a:pPr marL="0" indent="0">
              <a:lnSpc>
                <a:spcPct val="110000"/>
              </a:lnSpc>
              <a:buNone/>
            </a:pPr>
            <a:r>
              <a:rPr lang="en-US" sz="2200" dirty="0">
                <a:solidFill>
                  <a:srgbClr val="BFBFBF"/>
                </a:solidFill>
              </a:rPr>
              <a:t>Dependency Management</a:t>
            </a:r>
          </a:p>
          <a:p>
            <a:pPr marL="0" indent="0">
              <a:lnSpc>
                <a:spcPct val="110000"/>
              </a:lnSpc>
              <a:buNone/>
            </a:pPr>
            <a:r>
              <a:rPr lang="en-US" sz="2200" dirty="0"/>
              <a:t>Licensing</a:t>
            </a:r>
          </a:p>
        </p:txBody>
      </p:sp>
      <p:pic>
        <p:nvPicPr>
          <p:cNvPr id="2" name="Picture 1">
            <a:extLst>
              <a:ext uri="{FF2B5EF4-FFF2-40B4-BE49-F238E27FC236}">
                <a16:creationId xmlns:a16="http://schemas.microsoft.com/office/drawing/2014/main" id="{ECB2302D-C9E5-427B-B485-06D2D5A42FCE}"/>
              </a:ext>
            </a:extLst>
          </p:cNvPr>
          <p:cNvPicPr>
            <a:picLocks noChangeAspect="1"/>
          </p:cNvPicPr>
          <p:nvPr/>
        </p:nvPicPr>
        <p:blipFill>
          <a:blip r:embed="rId2"/>
          <a:stretch>
            <a:fillRect/>
          </a:stretch>
        </p:blipFill>
        <p:spPr>
          <a:xfrm>
            <a:off x="4686300" y="1674503"/>
            <a:ext cx="5765800" cy="262387"/>
          </a:xfrm>
          <a:prstGeom prst="rect">
            <a:avLst/>
          </a:prstGeom>
        </p:spPr>
      </p:pic>
    </p:spTree>
    <p:extLst>
      <p:ext uri="{BB962C8B-B14F-4D97-AF65-F5344CB8AC3E}">
        <p14:creationId xmlns:p14="http://schemas.microsoft.com/office/powerpoint/2010/main" val="69604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754E73-D91B-46AE-9BF2-D5BC69EE5AFA}"/>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02A0E9FC-662A-42C3-855F-9736A6D31DB0}"/>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Shareable &amp; Extendable</a:t>
            </a:r>
          </a:p>
        </p:txBody>
      </p:sp>
      <p:sp>
        <p:nvSpPr>
          <p:cNvPr id="6" name="Rectangle 5">
            <a:extLst>
              <a:ext uri="{FF2B5EF4-FFF2-40B4-BE49-F238E27FC236}">
                <a16:creationId xmlns:a16="http://schemas.microsoft.com/office/drawing/2014/main" id="{BAA356CA-15FC-492C-8B0C-619A87B49CC5}"/>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7" name="Rectangle 6">
            <a:extLst>
              <a:ext uri="{FF2B5EF4-FFF2-40B4-BE49-F238E27FC236}">
                <a16:creationId xmlns:a16="http://schemas.microsoft.com/office/drawing/2014/main" id="{E2A7E649-765E-4E58-A99B-E9C543E35D87}"/>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8" name="Rectangle 7">
            <a:extLst>
              <a:ext uri="{FF2B5EF4-FFF2-40B4-BE49-F238E27FC236}">
                <a16:creationId xmlns:a16="http://schemas.microsoft.com/office/drawing/2014/main" id="{9C7FCD73-0963-4F52-829E-3EF3785232E1}"/>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sp>
        <p:nvSpPr>
          <p:cNvPr id="13" name="Content Placeholder 4">
            <a:extLst>
              <a:ext uri="{FF2B5EF4-FFF2-40B4-BE49-F238E27FC236}">
                <a16:creationId xmlns:a16="http://schemas.microsoft.com/office/drawing/2014/main" id="{5F0AF5C7-AB6A-481C-8CAF-D0CB75D07E62}"/>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solidFill>
                  <a:srgbClr val="BFBFBF"/>
                </a:solidFill>
              </a:rPr>
              <a:t>Workflow</a:t>
            </a:r>
          </a:p>
          <a:p>
            <a:pPr marL="0" indent="0">
              <a:lnSpc>
                <a:spcPct val="110000"/>
              </a:lnSpc>
              <a:buNone/>
            </a:pPr>
            <a:r>
              <a:rPr lang="en-US" sz="2200" dirty="0">
                <a:solidFill>
                  <a:srgbClr val="BFBFBF"/>
                </a:solidFill>
              </a:rPr>
              <a:t>Testing</a:t>
            </a:r>
          </a:p>
          <a:p>
            <a:pPr marL="0" indent="0">
              <a:lnSpc>
                <a:spcPct val="110000"/>
              </a:lnSpc>
              <a:buNone/>
            </a:pPr>
            <a:r>
              <a:rPr lang="en-US" sz="2200" dirty="0">
                <a:solidFill>
                  <a:srgbClr val="BFBFBF"/>
                </a:solidFill>
              </a:rPr>
              <a:t>Continuous Integration</a:t>
            </a:r>
          </a:p>
          <a:p>
            <a:pPr marL="0" indent="0">
              <a:lnSpc>
                <a:spcPct val="110000"/>
              </a:lnSpc>
              <a:buNone/>
            </a:pPr>
            <a:r>
              <a:rPr lang="en-US" sz="2200" dirty="0">
                <a:solidFill>
                  <a:srgbClr val="BFBFBF"/>
                </a:solidFill>
              </a:rPr>
              <a:t>Documentation</a:t>
            </a:r>
          </a:p>
          <a:p>
            <a:pPr marL="0" indent="0">
              <a:lnSpc>
                <a:spcPct val="110000"/>
              </a:lnSpc>
              <a:buNone/>
            </a:pPr>
            <a:r>
              <a:rPr lang="en-US" sz="2200" dirty="0">
                <a:solidFill>
                  <a:srgbClr val="BFBFBF"/>
                </a:solidFill>
              </a:rPr>
              <a:t>Dependency Management</a:t>
            </a:r>
          </a:p>
          <a:p>
            <a:pPr marL="0" indent="0">
              <a:lnSpc>
                <a:spcPct val="110000"/>
              </a:lnSpc>
              <a:buNone/>
            </a:pPr>
            <a:r>
              <a:rPr lang="en-US" sz="2200" dirty="0">
                <a:solidFill>
                  <a:srgbClr val="BFBFBF"/>
                </a:solidFill>
              </a:rPr>
              <a:t>Licensing</a:t>
            </a:r>
          </a:p>
          <a:p>
            <a:pPr marL="0" indent="0">
              <a:lnSpc>
                <a:spcPct val="110000"/>
              </a:lnSpc>
              <a:buNone/>
            </a:pPr>
            <a:r>
              <a:rPr lang="en-US" sz="2200" dirty="0"/>
              <a:t>Publishing</a:t>
            </a:r>
          </a:p>
        </p:txBody>
      </p:sp>
      <p:pic>
        <p:nvPicPr>
          <p:cNvPr id="11" name="Picture 10">
            <a:extLst>
              <a:ext uri="{FF2B5EF4-FFF2-40B4-BE49-F238E27FC236}">
                <a16:creationId xmlns:a16="http://schemas.microsoft.com/office/drawing/2014/main" id="{AAEC8F21-6C59-46A2-B4F2-D17FE61D8C8F}"/>
              </a:ext>
            </a:extLst>
          </p:cNvPr>
          <p:cNvPicPr>
            <a:picLocks noChangeAspect="1"/>
          </p:cNvPicPr>
          <p:nvPr/>
        </p:nvPicPr>
        <p:blipFill>
          <a:blip r:embed="rId2"/>
          <a:stretch>
            <a:fillRect/>
          </a:stretch>
        </p:blipFill>
        <p:spPr>
          <a:xfrm>
            <a:off x="4813300" y="1477830"/>
            <a:ext cx="5575300" cy="1330318"/>
          </a:xfrm>
          <a:prstGeom prst="rect">
            <a:avLst/>
          </a:prstGeom>
        </p:spPr>
      </p:pic>
      <p:grpSp>
        <p:nvGrpSpPr>
          <p:cNvPr id="15" name="Group 14">
            <a:extLst>
              <a:ext uri="{FF2B5EF4-FFF2-40B4-BE49-F238E27FC236}">
                <a16:creationId xmlns:a16="http://schemas.microsoft.com/office/drawing/2014/main" id="{0341230D-D5AD-465E-A5FF-1ED265FC340F}"/>
              </a:ext>
            </a:extLst>
          </p:cNvPr>
          <p:cNvGrpSpPr/>
          <p:nvPr/>
        </p:nvGrpSpPr>
        <p:grpSpPr>
          <a:xfrm>
            <a:off x="6520132" y="2706378"/>
            <a:ext cx="489600" cy="429840"/>
            <a:chOff x="6520132" y="2706378"/>
            <a:chExt cx="489600" cy="42984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83C12E08-B04F-4643-B841-B6403FC23EEF}"/>
                    </a:ext>
                  </a:extLst>
                </p14:cNvPr>
                <p14:cNvContentPartPr/>
                <p14:nvPr/>
              </p14:nvContentPartPr>
              <p14:xfrm>
                <a:off x="6620212" y="2808618"/>
                <a:ext cx="389520" cy="327600"/>
              </p14:xfrm>
            </p:contentPart>
          </mc:Choice>
          <mc:Fallback xmlns="">
            <p:pic>
              <p:nvPicPr>
                <p:cNvPr id="12" name="Ink 11">
                  <a:extLst>
                    <a:ext uri="{FF2B5EF4-FFF2-40B4-BE49-F238E27FC236}">
                      <a16:creationId xmlns:a16="http://schemas.microsoft.com/office/drawing/2014/main" id="{83C12E08-B04F-4643-B841-B6403FC23EEF}"/>
                    </a:ext>
                  </a:extLst>
                </p:cNvPr>
                <p:cNvPicPr/>
                <p:nvPr/>
              </p:nvPicPr>
              <p:blipFill>
                <a:blip r:embed="rId4"/>
                <a:stretch>
                  <a:fillRect/>
                </a:stretch>
              </p:blipFill>
              <p:spPr>
                <a:xfrm>
                  <a:off x="6611212" y="2799978"/>
                  <a:ext cx="4071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4024F298-A70C-4EFD-A13E-3FA3012BC0FA}"/>
                    </a:ext>
                  </a:extLst>
                </p14:cNvPr>
                <p14:cNvContentPartPr/>
                <p14:nvPr/>
              </p14:nvContentPartPr>
              <p14:xfrm>
                <a:off x="6520132" y="2706378"/>
                <a:ext cx="205920" cy="214560"/>
              </p14:xfrm>
            </p:contentPart>
          </mc:Choice>
          <mc:Fallback xmlns="">
            <p:pic>
              <p:nvPicPr>
                <p:cNvPr id="14" name="Ink 13">
                  <a:extLst>
                    <a:ext uri="{FF2B5EF4-FFF2-40B4-BE49-F238E27FC236}">
                      <a16:creationId xmlns:a16="http://schemas.microsoft.com/office/drawing/2014/main" id="{4024F298-A70C-4EFD-A13E-3FA3012BC0FA}"/>
                    </a:ext>
                  </a:extLst>
                </p:cNvPr>
                <p:cNvPicPr/>
                <p:nvPr/>
              </p:nvPicPr>
              <p:blipFill>
                <a:blip r:embed="rId6"/>
                <a:stretch>
                  <a:fillRect/>
                </a:stretch>
              </p:blipFill>
              <p:spPr>
                <a:xfrm>
                  <a:off x="6511492" y="2697738"/>
                  <a:ext cx="223560" cy="232200"/>
                </a:xfrm>
                <a:prstGeom prst="rect">
                  <a:avLst/>
                </a:prstGeom>
              </p:spPr>
            </p:pic>
          </mc:Fallback>
        </mc:AlternateContent>
      </p:grpSp>
      <p:grpSp>
        <p:nvGrpSpPr>
          <p:cNvPr id="32" name="Group 31">
            <a:extLst>
              <a:ext uri="{FF2B5EF4-FFF2-40B4-BE49-F238E27FC236}">
                <a16:creationId xmlns:a16="http://schemas.microsoft.com/office/drawing/2014/main" id="{5DAA6552-8231-4246-A874-A698915261A5}"/>
              </a:ext>
            </a:extLst>
          </p:cNvPr>
          <p:cNvGrpSpPr/>
          <p:nvPr/>
        </p:nvGrpSpPr>
        <p:grpSpPr>
          <a:xfrm>
            <a:off x="7249852" y="2835618"/>
            <a:ext cx="919080" cy="448200"/>
            <a:chOff x="7249852" y="2835618"/>
            <a:chExt cx="919080" cy="448200"/>
          </a:xfrm>
        </p:grpSpPr>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FE055242-6614-489C-9979-562A8CDDBD0F}"/>
                    </a:ext>
                  </a:extLst>
                </p14:cNvPr>
                <p14:cNvContentPartPr/>
                <p14:nvPr/>
              </p14:nvContentPartPr>
              <p14:xfrm>
                <a:off x="7249852" y="3079338"/>
                <a:ext cx="51120" cy="189360"/>
              </p14:xfrm>
            </p:contentPart>
          </mc:Choice>
          <mc:Fallback xmlns="">
            <p:pic>
              <p:nvPicPr>
                <p:cNvPr id="17" name="Ink 16">
                  <a:extLst>
                    <a:ext uri="{FF2B5EF4-FFF2-40B4-BE49-F238E27FC236}">
                      <a16:creationId xmlns:a16="http://schemas.microsoft.com/office/drawing/2014/main" id="{FE055242-6614-489C-9979-562A8CDDBD0F}"/>
                    </a:ext>
                  </a:extLst>
                </p:cNvPr>
                <p:cNvPicPr/>
                <p:nvPr/>
              </p:nvPicPr>
              <p:blipFill>
                <a:blip r:embed="rId8"/>
                <a:stretch>
                  <a:fillRect/>
                </a:stretch>
              </p:blipFill>
              <p:spPr>
                <a:xfrm>
                  <a:off x="7240852" y="3070698"/>
                  <a:ext cx="687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D3D81C2C-3593-4066-972E-2D5866C9B6F4}"/>
                    </a:ext>
                  </a:extLst>
                </p14:cNvPr>
                <p14:cNvContentPartPr/>
                <p14:nvPr/>
              </p14:nvContentPartPr>
              <p14:xfrm>
                <a:off x="7251292" y="2942178"/>
                <a:ext cx="49680" cy="8280"/>
              </p14:xfrm>
            </p:contentPart>
          </mc:Choice>
          <mc:Fallback xmlns="">
            <p:pic>
              <p:nvPicPr>
                <p:cNvPr id="18" name="Ink 17">
                  <a:extLst>
                    <a:ext uri="{FF2B5EF4-FFF2-40B4-BE49-F238E27FC236}">
                      <a16:creationId xmlns:a16="http://schemas.microsoft.com/office/drawing/2014/main" id="{D3D81C2C-3593-4066-972E-2D5866C9B6F4}"/>
                    </a:ext>
                  </a:extLst>
                </p:cNvPr>
                <p:cNvPicPr/>
                <p:nvPr/>
              </p:nvPicPr>
              <p:blipFill>
                <a:blip r:embed="rId10"/>
                <a:stretch>
                  <a:fillRect/>
                </a:stretch>
              </p:blipFill>
              <p:spPr>
                <a:xfrm>
                  <a:off x="7242652" y="2933538"/>
                  <a:ext cx="67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D5F764C0-4D68-421E-AD71-4AD0CEC11BCD}"/>
                    </a:ext>
                  </a:extLst>
                </p14:cNvPr>
                <p14:cNvContentPartPr/>
                <p14:nvPr/>
              </p14:nvContentPartPr>
              <p14:xfrm>
                <a:off x="7348852" y="3090858"/>
                <a:ext cx="201960" cy="191520"/>
              </p14:xfrm>
            </p:contentPart>
          </mc:Choice>
          <mc:Fallback xmlns="">
            <p:pic>
              <p:nvPicPr>
                <p:cNvPr id="19" name="Ink 18">
                  <a:extLst>
                    <a:ext uri="{FF2B5EF4-FFF2-40B4-BE49-F238E27FC236}">
                      <a16:creationId xmlns:a16="http://schemas.microsoft.com/office/drawing/2014/main" id="{D5F764C0-4D68-421E-AD71-4AD0CEC11BCD}"/>
                    </a:ext>
                  </a:extLst>
                </p:cNvPr>
                <p:cNvPicPr/>
                <p:nvPr/>
              </p:nvPicPr>
              <p:blipFill>
                <a:blip r:embed="rId12"/>
                <a:stretch>
                  <a:fillRect/>
                </a:stretch>
              </p:blipFill>
              <p:spPr>
                <a:xfrm>
                  <a:off x="7339852" y="3082218"/>
                  <a:ext cx="2196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994C5A6D-4949-41FA-B519-9FDC825FBC79}"/>
                    </a:ext>
                  </a:extLst>
                </p14:cNvPr>
                <p14:cNvContentPartPr/>
                <p14:nvPr/>
              </p14:nvContentPartPr>
              <p14:xfrm>
                <a:off x="7583572" y="3015258"/>
                <a:ext cx="105840" cy="252000"/>
              </p14:xfrm>
            </p:contentPart>
          </mc:Choice>
          <mc:Fallback xmlns="">
            <p:pic>
              <p:nvPicPr>
                <p:cNvPr id="20" name="Ink 19">
                  <a:extLst>
                    <a:ext uri="{FF2B5EF4-FFF2-40B4-BE49-F238E27FC236}">
                      <a16:creationId xmlns:a16="http://schemas.microsoft.com/office/drawing/2014/main" id="{994C5A6D-4949-41FA-B519-9FDC825FBC79}"/>
                    </a:ext>
                  </a:extLst>
                </p:cNvPr>
                <p:cNvPicPr/>
                <p:nvPr/>
              </p:nvPicPr>
              <p:blipFill>
                <a:blip r:embed="rId14"/>
                <a:stretch>
                  <a:fillRect/>
                </a:stretch>
              </p:blipFill>
              <p:spPr>
                <a:xfrm>
                  <a:off x="7574572" y="3006618"/>
                  <a:ext cx="1234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05DFE040-3C4E-4CD2-81C7-E7F2C2226702}"/>
                    </a:ext>
                  </a:extLst>
                </p14:cNvPr>
                <p14:cNvContentPartPr/>
                <p14:nvPr/>
              </p14:nvContentPartPr>
              <p14:xfrm>
                <a:off x="7693012" y="2870538"/>
                <a:ext cx="56880" cy="371880"/>
              </p14:xfrm>
            </p:contentPart>
          </mc:Choice>
          <mc:Fallback xmlns="">
            <p:pic>
              <p:nvPicPr>
                <p:cNvPr id="21" name="Ink 20">
                  <a:extLst>
                    <a:ext uri="{FF2B5EF4-FFF2-40B4-BE49-F238E27FC236}">
                      <a16:creationId xmlns:a16="http://schemas.microsoft.com/office/drawing/2014/main" id="{05DFE040-3C4E-4CD2-81C7-E7F2C2226702}"/>
                    </a:ext>
                  </a:extLst>
                </p:cNvPr>
                <p:cNvPicPr/>
                <p:nvPr/>
              </p:nvPicPr>
              <p:blipFill>
                <a:blip r:embed="rId16"/>
                <a:stretch>
                  <a:fillRect/>
                </a:stretch>
              </p:blipFill>
              <p:spPr>
                <a:xfrm>
                  <a:off x="7684372" y="2861898"/>
                  <a:ext cx="745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DC085CCE-258F-4B4E-8BD8-6EB3C1104FFB}"/>
                    </a:ext>
                  </a:extLst>
                </p14:cNvPr>
                <p14:cNvContentPartPr/>
                <p14:nvPr/>
              </p14:nvContentPartPr>
              <p14:xfrm>
                <a:off x="7741252" y="3142698"/>
                <a:ext cx="64080" cy="23040"/>
              </p14:xfrm>
            </p:contentPart>
          </mc:Choice>
          <mc:Fallback xmlns="">
            <p:pic>
              <p:nvPicPr>
                <p:cNvPr id="22" name="Ink 21">
                  <a:extLst>
                    <a:ext uri="{FF2B5EF4-FFF2-40B4-BE49-F238E27FC236}">
                      <a16:creationId xmlns:a16="http://schemas.microsoft.com/office/drawing/2014/main" id="{DC085CCE-258F-4B4E-8BD8-6EB3C1104FFB}"/>
                    </a:ext>
                  </a:extLst>
                </p:cNvPr>
                <p:cNvPicPr/>
                <p:nvPr/>
              </p:nvPicPr>
              <p:blipFill>
                <a:blip r:embed="rId18"/>
                <a:stretch>
                  <a:fillRect/>
                </a:stretch>
              </p:blipFill>
              <p:spPr>
                <a:xfrm>
                  <a:off x="7732252" y="3134058"/>
                  <a:ext cx="817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AEA06506-FFC1-4494-BA88-AA75E82D0860}"/>
                    </a:ext>
                  </a:extLst>
                </p14:cNvPr>
                <p14:cNvContentPartPr/>
                <p14:nvPr/>
              </p14:nvContentPartPr>
              <p14:xfrm>
                <a:off x="7872292" y="3090498"/>
                <a:ext cx="152280" cy="169920"/>
              </p14:xfrm>
            </p:contentPart>
          </mc:Choice>
          <mc:Fallback xmlns="">
            <p:pic>
              <p:nvPicPr>
                <p:cNvPr id="23" name="Ink 22">
                  <a:extLst>
                    <a:ext uri="{FF2B5EF4-FFF2-40B4-BE49-F238E27FC236}">
                      <a16:creationId xmlns:a16="http://schemas.microsoft.com/office/drawing/2014/main" id="{AEA06506-FFC1-4494-BA88-AA75E82D0860}"/>
                    </a:ext>
                  </a:extLst>
                </p:cNvPr>
                <p:cNvPicPr/>
                <p:nvPr/>
              </p:nvPicPr>
              <p:blipFill>
                <a:blip r:embed="rId20"/>
                <a:stretch>
                  <a:fillRect/>
                </a:stretch>
              </p:blipFill>
              <p:spPr>
                <a:xfrm>
                  <a:off x="7863652" y="3081498"/>
                  <a:ext cx="1699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5244CA12-360D-48F8-A08B-DA26FE162BB9}"/>
                    </a:ext>
                  </a:extLst>
                </p14:cNvPr>
                <p14:cNvContentPartPr/>
                <p14:nvPr/>
              </p14:nvContentPartPr>
              <p14:xfrm>
                <a:off x="8038612" y="2875218"/>
                <a:ext cx="54000" cy="382320"/>
              </p14:xfrm>
            </p:contentPart>
          </mc:Choice>
          <mc:Fallback xmlns="">
            <p:pic>
              <p:nvPicPr>
                <p:cNvPr id="24" name="Ink 23">
                  <a:extLst>
                    <a:ext uri="{FF2B5EF4-FFF2-40B4-BE49-F238E27FC236}">
                      <a16:creationId xmlns:a16="http://schemas.microsoft.com/office/drawing/2014/main" id="{5244CA12-360D-48F8-A08B-DA26FE162BB9}"/>
                    </a:ext>
                  </a:extLst>
                </p:cNvPr>
                <p:cNvPicPr/>
                <p:nvPr/>
              </p:nvPicPr>
              <p:blipFill>
                <a:blip r:embed="rId22"/>
                <a:stretch>
                  <a:fillRect/>
                </a:stretch>
              </p:blipFill>
              <p:spPr>
                <a:xfrm>
                  <a:off x="8029612" y="2866578"/>
                  <a:ext cx="7164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971B6C2F-8699-477E-B4B9-BF96763559ED}"/>
                    </a:ext>
                  </a:extLst>
                </p14:cNvPr>
                <p14:cNvContentPartPr/>
                <p14:nvPr/>
              </p14:nvContentPartPr>
              <p14:xfrm>
                <a:off x="8128972" y="2835618"/>
                <a:ext cx="39960" cy="448200"/>
              </p14:xfrm>
            </p:contentPart>
          </mc:Choice>
          <mc:Fallback xmlns="">
            <p:pic>
              <p:nvPicPr>
                <p:cNvPr id="25" name="Ink 24">
                  <a:extLst>
                    <a:ext uri="{FF2B5EF4-FFF2-40B4-BE49-F238E27FC236}">
                      <a16:creationId xmlns:a16="http://schemas.microsoft.com/office/drawing/2014/main" id="{971B6C2F-8699-477E-B4B9-BF96763559ED}"/>
                    </a:ext>
                  </a:extLst>
                </p:cNvPr>
                <p:cNvPicPr/>
                <p:nvPr/>
              </p:nvPicPr>
              <p:blipFill>
                <a:blip r:embed="rId24"/>
                <a:stretch>
                  <a:fillRect/>
                </a:stretch>
              </p:blipFill>
              <p:spPr>
                <a:xfrm>
                  <a:off x="8120332" y="2826618"/>
                  <a:ext cx="57600" cy="465840"/>
                </a:xfrm>
                <a:prstGeom prst="rect">
                  <a:avLst/>
                </a:prstGeom>
              </p:spPr>
            </p:pic>
          </mc:Fallback>
        </mc:AlternateContent>
      </p:grpSp>
      <p:grpSp>
        <p:nvGrpSpPr>
          <p:cNvPr id="31" name="Group 30">
            <a:extLst>
              <a:ext uri="{FF2B5EF4-FFF2-40B4-BE49-F238E27FC236}">
                <a16:creationId xmlns:a16="http://schemas.microsoft.com/office/drawing/2014/main" id="{93293539-AF0C-41C7-B0F6-B1614697DF49}"/>
              </a:ext>
            </a:extLst>
          </p:cNvPr>
          <p:cNvGrpSpPr/>
          <p:nvPr/>
        </p:nvGrpSpPr>
        <p:grpSpPr>
          <a:xfrm>
            <a:off x="8463412" y="2779098"/>
            <a:ext cx="646200" cy="529920"/>
            <a:chOff x="8463412" y="2779098"/>
            <a:chExt cx="646200" cy="529920"/>
          </a:xfrm>
        </p:grpSpPr>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625399D5-596D-47F0-B7D6-4E182A8908B4}"/>
                    </a:ext>
                  </a:extLst>
                </p14:cNvPr>
                <p14:cNvContentPartPr/>
                <p14:nvPr/>
              </p14:nvContentPartPr>
              <p14:xfrm>
                <a:off x="8491132" y="2779098"/>
                <a:ext cx="74520" cy="529920"/>
              </p14:xfrm>
            </p:contentPart>
          </mc:Choice>
          <mc:Fallback xmlns="">
            <p:pic>
              <p:nvPicPr>
                <p:cNvPr id="26" name="Ink 25">
                  <a:extLst>
                    <a:ext uri="{FF2B5EF4-FFF2-40B4-BE49-F238E27FC236}">
                      <a16:creationId xmlns:a16="http://schemas.microsoft.com/office/drawing/2014/main" id="{625399D5-596D-47F0-B7D6-4E182A8908B4}"/>
                    </a:ext>
                  </a:extLst>
                </p:cNvPr>
                <p:cNvPicPr/>
                <p:nvPr/>
              </p:nvPicPr>
              <p:blipFill>
                <a:blip r:embed="rId26"/>
                <a:stretch>
                  <a:fillRect/>
                </a:stretch>
              </p:blipFill>
              <p:spPr>
                <a:xfrm>
                  <a:off x="8482492" y="2770098"/>
                  <a:ext cx="921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854FF958-52F5-4BB1-A495-5384C93057CB}"/>
                    </a:ext>
                  </a:extLst>
                </p14:cNvPr>
                <p14:cNvContentPartPr/>
                <p14:nvPr/>
              </p14:nvContentPartPr>
              <p14:xfrm>
                <a:off x="8463412" y="3053058"/>
                <a:ext cx="78480" cy="35280"/>
              </p14:xfrm>
            </p:contentPart>
          </mc:Choice>
          <mc:Fallback xmlns="">
            <p:pic>
              <p:nvPicPr>
                <p:cNvPr id="27" name="Ink 26">
                  <a:extLst>
                    <a:ext uri="{FF2B5EF4-FFF2-40B4-BE49-F238E27FC236}">
                      <a16:creationId xmlns:a16="http://schemas.microsoft.com/office/drawing/2014/main" id="{854FF958-52F5-4BB1-A495-5384C93057CB}"/>
                    </a:ext>
                  </a:extLst>
                </p:cNvPr>
                <p:cNvPicPr/>
                <p:nvPr/>
              </p:nvPicPr>
              <p:blipFill>
                <a:blip r:embed="rId28"/>
                <a:stretch>
                  <a:fillRect/>
                </a:stretch>
              </p:blipFill>
              <p:spPr>
                <a:xfrm>
                  <a:off x="8454412" y="3044418"/>
                  <a:ext cx="961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F25CCF47-8CD9-48A2-9536-62791627659A}"/>
                    </a:ext>
                  </a:extLst>
                </p14:cNvPr>
                <p14:cNvContentPartPr/>
                <p14:nvPr/>
              </p14:nvContentPartPr>
              <p14:xfrm>
                <a:off x="8602012" y="3063138"/>
                <a:ext cx="25920" cy="154080"/>
              </p14:xfrm>
            </p:contentPart>
          </mc:Choice>
          <mc:Fallback xmlns="">
            <p:pic>
              <p:nvPicPr>
                <p:cNvPr id="28" name="Ink 27">
                  <a:extLst>
                    <a:ext uri="{FF2B5EF4-FFF2-40B4-BE49-F238E27FC236}">
                      <a16:creationId xmlns:a16="http://schemas.microsoft.com/office/drawing/2014/main" id="{F25CCF47-8CD9-48A2-9536-62791627659A}"/>
                    </a:ext>
                  </a:extLst>
                </p:cNvPr>
                <p:cNvPicPr/>
                <p:nvPr/>
              </p:nvPicPr>
              <p:blipFill>
                <a:blip r:embed="rId30"/>
                <a:stretch>
                  <a:fillRect/>
                </a:stretch>
              </p:blipFill>
              <p:spPr>
                <a:xfrm>
                  <a:off x="8593372" y="3054498"/>
                  <a:ext cx="43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2DCE3261-0BE9-4106-80AD-E259132E9721}"/>
                    </a:ext>
                  </a:extLst>
                </p14:cNvPr>
                <p14:cNvContentPartPr/>
                <p14:nvPr/>
              </p14:nvContentPartPr>
              <p14:xfrm>
                <a:off x="8683732" y="3078618"/>
                <a:ext cx="90360" cy="133560"/>
              </p14:xfrm>
            </p:contentPart>
          </mc:Choice>
          <mc:Fallback xmlns="">
            <p:pic>
              <p:nvPicPr>
                <p:cNvPr id="29" name="Ink 28">
                  <a:extLst>
                    <a:ext uri="{FF2B5EF4-FFF2-40B4-BE49-F238E27FC236}">
                      <a16:creationId xmlns:a16="http://schemas.microsoft.com/office/drawing/2014/main" id="{2DCE3261-0BE9-4106-80AD-E259132E9721}"/>
                    </a:ext>
                  </a:extLst>
                </p:cNvPr>
                <p:cNvPicPr/>
                <p:nvPr/>
              </p:nvPicPr>
              <p:blipFill>
                <a:blip r:embed="rId32"/>
                <a:stretch>
                  <a:fillRect/>
                </a:stretch>
              </p:blipFill>
              <p:spPr>
                <a:xfrm>
                  <a:off x="8674732" y="3069978"/>
                  <a:ext cx="1080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D89D7ED0-7A0A-4812-8C96-F70701D17A2E}"/>
                    </a:ext>
                  </a:extLst>
                </p14:cNvPr>
                <p14:cNvContentPartPr/>
                <p14:nvPr/>
              </p14:nvContentPartPr>
              <p14:xfrm>
                <a:off x="8794612" y="3086178"/>
                <a:ext cx="315000" cy="146520"/>
              </p14:xfrm>
            </p:contentPart>
          </mc:Choice>
          <mc:Fallback xmlns="">
            <p:pic>
              <p:nvPicPr>
                <p:cNvPr id="30" name="Ink 29">
                  <a:extLst>
                    <a:ext uri="{FF2B5EF4-FFF2-40B4-BE49-F238E27FC236}">
                      <a16:creationId xmlns:a16="http://schemas.microsoft.com/office/drawing/2014/main" id="{D89D7ED0-7A0A-4812-8C96-F70701D17A2E}"/>
                    </a:ext>
                  </a:extLst>
                </p:cNvPr>
                <p:cNvPicPr/>
                <p:nvPr/>
              </p:nvPicPr>
              <p:blipFill>
                <a:blip r:embed="rId34"/>
                <a:stretch>
                  <a:fillRect/>
                </a:stretch>
              </p:blipFill>
              <p:spPr>
                <a:xfrm>
                  <a:off x="8785972" y="3077538"/>
                  <a:ext cx="332640" cy="164160"/>
                </a:xfrm>
                <a:prstGeom prst="rect">
                  <a:avLst/>
                </a:prstGeom>
              </p:spPr>
            </p:pic>
          </mc:Fallback>
        </mc:AlternateContent>
      </p:grpSp>
      <p:grpSp>
        <p:nvGrpSpPr>
          <p:cNvPr id="38" name="Group 37">
            <a:extLst>
              <a:ext uri="{FF2B5EF4-FFF2-40B4-BE49-F238E27FC236}">
                <a16:creationId xmlns:a16="http://schemas.microsoft.com/office/drawing/2014/main" id="{83F67E22-E7E2-4590-A982-3DEDFB3B4663}"/>
              </a:ext>
            </a:extLst>
          </p:cNvPr>
          <p:cNvGrpSpPr/>
          <p:nvPr/>
        </p:nvGrpSpPr>
        <p:grpSpPr>
          <a:xfrm>
            <a:off x="9330292" y="2849298"/>
            <a:ext cx="1100520" cy="380520"/>
            <a:chOff x="9330292" y="2849298"/>
            <a:chExt cx="1100520" cy="380520"/>
          </a:xfrm>
        </p:grpSpPr>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FB4BC212-708B-4298-AA3E-220630267FEB}"/>
                    </a:ext>
                  </a:extLst>
                </p14:cNvPr>
                <p14:cNvContentPartPr/>
                <p14:nvPr/>
              </p14:nvContentPartPr>
              <p14:xfrm>
                <a:off x="9330292" y="2877018"/>
                <a:ext cx="256680" cy="340560"/>
              </p14:xfrm>
            </p:contentPart>
          </mc:Choice>
          <mc:Fallback xmlns="">
            <p:pic>
              <p:nvPicPr>
                <p:cNvPr id="33" name="Ink 32">
                  <a:extLst>
                    <a:ext uri="{FF2B5EF4-FFF2-40B4-BE49-F238E27FC236}">
                      <a16:creationId xmlns:a16="http://schemas.microsoft.com/office/drawing/2014/main" id="{FB4BC212-708B-4298-AA3E-220630267FEB}"/>
                    </a:ext>
                  </a:extLst>
                </p:cNvPr>
                <p:cNvPicPr/>
                <p:nvPr/>
              </p:nvPicPr>
              <p:blipFill>
                <a:blip r:embed="rId36"/>
                <a:stretch>
                  <a:fillRect/>
                </a:stretch>
              </p:blipFill>
              <p:spPr>
                <a:xfrm>
                  <a:off x="9321292" y="2868018"/>
                  <a:ext cx="2743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366DDC58-24A0-4142-A782-D7F1F0A080F7}"/>
                    </a:ext>
                  </a:extLst>
                </p14:cNvPr>
                <p14:cNvContentPartPr/>
                <p14:nvPr/>
              </p14:nvContentPartPr>
              <p14:xfrm>
                <a:off x="9658612" y="2851098"/>
                <a:ext cx="217080" cy="349560"/>
              </p14:xfrm>
            </p:contentPart>
          </mc:Choice>
          <mc:Fallback xmlns="">
            <p:pic>
              <p:nvPicPr>
                <p:cNvPr id="34" name="Ink 33">
                  <a:extLst>
                    <a:ext uri="{FF2B5EF4-FFF2-40B4-BE49-F238E27FC236}">
                      <a16:creationId xmlns:a16="http://schemas.microsoft.com/office/drawing/2014/main" id="{366DDC58-24A0-4142-A782-D7F1F0A080F7}"/>
                    </a:ext>
                  </a:extLst>
                </p:cNvPr>
                <p:cNvPicPr/>
                <p:nvPr/>
              </p:nvPicPr>
              <p:blipFill>
                <a:blip r:embed="rId38"/>
                <a:stretch>
                  <a:fillRect/>
                </a:stretch>
              </p:blipFill>
              <p:spPr>
                <a:xfrm>
                  <a:off x="9649972" y="2842458"/>
                  <a:ext cx="2347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BCD78115-21FD-469B-9237-7E090077EB4D}"/>
                    </a:ext>
                  </a:extLst>
                </p14:cNvPr>
                <p14:cNvContentPartPr/>
                <p14:nvPr/>
              </p14:nvContentPartPr>
              <p14:xfrm>
                <a:off x="9910972" y="2870178"/>
                <a:ext cx="188280" cy="359640"/>
              </p14:xfrm>
            </p:contentPart>
          </mc:Choice>
          <mc:Fallback xmlns="">
            <p:pic>
              <p:nvPicPr>
                <p:cNvPr id="35" name="Ink 34">
                  <a:extLst>
                    <a:ext uri="{FF2B5EF4-FFF2-40B4-BE49-F238E27FC236}">
                      <a16:creationId xmlns:a16="http://schemas.microsoft.com/office/drawing/2014/main" id="{BCD78115-21FD-469B-9237-7E090077EB4D}"/>
                    </a:ext>
                  </a:extLst>
                </p:cNvPr>
                <p:cNvPicPr/>
                <p:nvPr/>
              </p:nvPicPr>
              <p:blipFill>
                <a:blip r:embed="rId40"/>
                <a:stretch>
                  <a:fillRect/>
                </a:stretch>
              </p:blipFill>
              <p:spPr>
                <a:xfrm>
                  <a:off x="9901972" y="2861178"/>
                  <a:ext cx="2059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CCF35933-F94E-4FCC-BFC7-9B6391DEA311}"/>
                    </a:ext>
                  </a:extLst>
                </p14:cNvPr>
                <p14:cNvContentPartPr/>
                <p14:nvPr/>
              </p14:nvContentPartPr>
              <p14:xfrm>
                <a:off x="9964252" y="3074658"/>
                <a:ext cx="115560" cy="17640"/>
              </p14:xfrm>
            </p:contentPart>
          </mc:Choice>
          <mc:Fallback xmlns="">
            <p:pic>
              <p:nvPicPr>
                <p:cNvPr id="36" name="Ink 35">
                  <a:extLst>
                    <a:ext uri="{FF2B5EF4-FFF2-40B4-BE49-F238E27FC236}">
                      <a16:creationId xmlns:a16="http://schemas.microsoft.com/office/drawing/2014/main" id="{CCF35933-F94E-4FCC-BFC7-9B6391DEA311}"/>
                    </a:ext>
                  </a:extLst>
                </p:cNvPr>
                <p:cNvPicPr/>
                <p:nvPr/>
              </p:nvPicPr>
              <p:blipFill>
                <a:blip r:embed="rId42"/>
                <a:stretch>
                  <a:fillRect/>
                </a:stretch>
              </p:blipFill>
              <p:spPr>
                <a:xfrm>
                  <a:off x="9955612" y="3066018"/>
                  <a:ext cx="133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F4083299-3C4C-42C9-9C0B-FF0E294AE7FD}"/>
                    </a:ext>
                  </a:extLst>
                </p14:cNvPr>
                <p14:cNvContentPartPr/>
                <p14:nvPr/>
              </p14:nvContentPartPr>
              <p14:xfrm>
                <a:off x="10243252" y="2849298"/>
                <a:ext cx="187560" cy="375480"/>
              </p14:xfrm>
            </p:contentPart>
          </mc:Choice>
          <mc:Fallback xmlns="">
            <p:pic>
              <p:nvPicPr>
                <p:cNvPr id="37" name="Ink 36">
                  <a:extLst>
                    <a:ext uri="{FF2B5EF4-FFF2-40B4-BE49-F238E27FC236}">
                      <a16:creationId xmlns:a16="http://schemas.microsoft.com/office/drawing/2014/main" id="{F4083299-3C4C-42C9-9C0B-FF0E294AE7FD}"/>
                    </a:ext>
                  </a:extLst>
                </p:cNvPr>
                <p:cNvPicPr/>
                <p:nvPr/>
              </p:nvPicPr>
              <p:blipFill>
                <a:blip r:embed="rId44"/>
                <a:stretch>
                  <a:fillRect/>
                </a:stretch>
              </p:blipFill>
              <p:spPr>
                <a:xfrm>
                  <a:off x="10234612" y="2840298"/>
                  <a:ext cx="205200" cy="393120"/>
                </a:xfrm>
                <a:prstGeom prst="rect">
                  <a:avLst/>
                </a:prstGeom>
              </p:spPr>
            </p:pic>
          </mc:Fallback>
        </mc:AlternateContent>
      </p:grpSp>
      <p:grpSp>
        <p:nvGrpSpPr>
          <p:cNvPr id="51" name="Group 50">
            <a:extLst>
              <a:ext uri="{FF2B5EF4-FFF2-40B4-BE49-F238E27FC236}">
                <a16:creationId xmlns:a16="http://schemas.microsoft.com/office/drawing/2014/main" id="{767BEE8E-ED8F-4DC7-9A47-123318422369}"/>
              </a:ext>
            </a:extLst>
          </p:cNvPr>
          <p:cNvGrpSpPr/>
          <p:nvPr/>
        </p:nvGrpSpPr>
        <p:grpSpPr>
          <a:xfrm>
            <a:off x="7372972" y="3486138"/>
            <a:ext cx="725400" cy="370800"/>
            <a:chOff x="7372972" y="3486138"/>
            <a:chExt cx="725400" cy="370800"/>
          </a:xfrm>
        </p:grpSpPr>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99F9DB51-DD8F-4E96-94D5-0AD2AB612C47}"/>
                    </a:ext>
                  </a:extLst>
                </p14:cNvPr>
                <p14:cNvContentPartPr/>
                <p14:nvPr/>
              </p14:nvContentPartPr>
              <p14:xfrm>
                <a:off x="7372972" y="3486138"/>
                <a:ext cx="92160" cy="370800"/>
              </p14:xfrm>
            </p:contentPart>
          </mc:Choice>
          <mc:Fallback xmlns="">
            <p:pic>
              <p:nvPicPr>
                <p:cNvPr id="39" name="Ink 38">
                  <a:extLst>
                    <a:ext uri="{FF2B5EF4-FFF2-40B4-BE49-F238E27FC236}">
                      <a16:creationId xmlns:a16="http://schemas.microsoft.com/office/drawing/2014/main" id="{99F9DB51-DD8F-4E96-94D5-0AD2AB612C47}"/>
                    </a:ext>
                  </a:extLst>
                </p:cNvPr>
                <p:cNvPicPr/>
                <p:nvPr/>
              </p:nvPicPr>
              <p:blipFill>
                <a:blip r:embed="rId46"/>
                <a:stretch>
                  <a:fillRect/>
                </a:stretch>
              </p:blipFill>
              <p:spPr>
                <a:xfrm>
                  <a:off x="7364332" y="3477138"/>
                  <a:ext cx="1098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8F177511-5FBE-4A75-8B16-FB208034921A}"/>
                    </a:ext>
                  </a:extLst>
                </p14:cNvPr>
                <p14:cNvContentPartPr/>
                <p14:nvPr/>
              </p14:nvContentPartPr>
              <p14:xfrm>
                <a:off x="7628572" y="3706458"/>
                <a:ext cx="101520" cy="77040"/>
              </p14:xfrm>
            </p:contentPart>
          </mc:Choice>
          <mc:Fallback xmlns="">
            <p:pic>
              <p:nvPicPr>
                <p:cNvPr id="40" name="Ink 39">
                  <a:extLst>
                    <a:ext uri="{FF2B5EF4-FFF2-40B4-BE49-F238E27FC236}">
                      <a16:creationId xmlns:a16="http://schemas.microsoft.com/office/drawing/2014/main" id="{8F177511-5FBE-4A75-8B16-FB208034921A}"/>
                    </a:ext>
                  </a:extLst>
                </p:cNvPr>
                <p:cNvPicPr/>
                <p:nvPr/>
              </p:nvPicPr>
              <p:blipFill>
                <a:blip r:embed="rId48"/>
                <a:stretch>
                  <a:fillRect/>
                </a:stretch>
              </p:blipFill>
              <p:spPr>
                <a:xfrm>
                  <a:off x="7619572" y="3697458"/>
                  <a:ext cx="119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E0CC40AE-0072-4601-8395-F0ABB66283CE}"/>
                    </a:ext>
                  </a:extLst>
                </p14:cNvPr>
                <p14:cNvContentPartPr/>
                <p14:nvPr/>
              </p14:nvContentPartPr>
              <p14:xfrm>
                <a:off x="7766812" y="3710418"/>
                <a:ext cx="141480" cy="87120"/>
              </p14:xfrm>
            </p:contentPart>
          </mc:Choice>
          <mc:Fallback xmlns="">
            <p:pic>
              <p:nvPicPr>
                <p:cNvPr id="41" name="Ink 40">
                  <a:extLst>
                    <a:ext uri="{FF2B5EF4-FFF2-40B4-BE49-F238E27FC236}">
                      <a16:creationId xmlns:a16="http://schemas.microsoft.com/office/drawing/2014/main" id="{E0CC40AE-0072-4601-8395-F0ABB66283CE}"/>
                    </a:ext>
                  </a:extLst>
                </p:cNvPr>
                <p:cNvPicPr/>
                <p:nvPr/>
              </p:nvPicPr>
              <p:blipFill>
                <a:blip r:embed="rId50"/>
                <a:stretch>
                  <a:fillRect/>
                </a:stretch>
              </p:blipFill>
              <p:spPr>
                <a:xfrm>
                  <a:off x="7758172" y="3701778"/>
                  <a:ext cx="1591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Ink 41">
                  <a:extLst>
                    <a:ext uri="{FF2B5EF4-FFF2-40B4-BE49-F238E27FC236}">
                      <a16:creationId xmlns:a16="http://schemas.microsoft.com/office/drawing/2014/main" id="{C792405F-EAA8-441E-98E3-1931C821C60B}"/>
                    </a:ext>
                  </a:extLst>
                </p14:cNvPr>
                <p14:cNvContentPartPr/>
                <p14:nvPr/>
              </p14:nvContentPartPr>
              <p14:xfrm>
                <a:off x="7984612" y="3698898"/>
                <a:ext cx="113760" cy="79200"/>
              </p14:xfrm>
            </p:contentPart>
          </mc:Choice>
          <mc:Fallback xmlns="">
            <p:pic>
              <p:nvPicPr>
                <p:cNvPr id="42" name="Ink 41">
                  <a:extLst>
                    <a:ext uri="{FF2B5EF4-FFF2-40B4-BE49-F238E27FC236}">
                      <a16:creationId xmlns:a16="http://schemas.microsoft.com/office/drawing/2014/main" id="{C792405F-EAA8-441E-98E3-1931C821C60B}"/>
                    </a:ext>
                  </a:extLst>
                </p:cNvPr>
                <p:cNvPicPr/>
                <p:nvPr/>
              </p:nvPicPr>
              <p:blipFill>
                <a:blip r:embed="rId52"/>
                <a:stretch>
                  <a:fillRect/>
                </a:stretch>
              </p:blipFill>
              <p:spPr>
                <a:xfrm>
                  <a:off x="7975612" y="3690258"/>
                  <a:ext cx="131400" cy="96840"/>
                </a:xfrm>
                <a:prstGeom prst="rect">
                  <a:avLst/>
                </a:prstGeom>
              </p:spPr>
            </p:pic>
          </mc:Fallback>
        </mc:AlternateContent>
      </p:grpSp>
      <p:grpSp>
        <p:nvGrpSpPr>
          <p:cNvPr id="50" name="Group 49">
            <a:extLst>
              <a:ext uri="{FF2B5EF4-FFF2-40B4-BE49-F238E27FC236}">
                <a16:creationId xmlns:a16="http://schemas.microsoft.com/office/drawing/2014/main" id="{A21ED458-3859-4CF9-8EBC-F02B2857963D}"/>
              </a:ext>
            </a:extLst>
          </p:cNvPr>
          <p:cNvGrpSpPr/>
          <p:nvPr/>
        </p:nvGrpSpPr>
        <p:grpSpPr>
          <a:xfrm>
            <a:off x="8343532" y="3548778"/>
            <a:ext cx="475920" cy="396000"/>
            <a:chOff x="8343532" y="3548778"/>
            <a:chExt cx="475920" cy="396000"/>
          </a:xfrm>
        </p:grpSpPr>
        <mc:AlternateContent xmlns:mc="http://schemas.openxmlformats.org/markup-compatibility/2006" xmlns:p14="http://schemas.microsoft.com/office/powerpoint/2010/main">
          <mc:Choice Requires="p14">
            <p:contentPart p14:bwMode="auto" r:id="rId53">
              <p14:nvContentPartPr>
                <p14:cNvPr id="43" name="Ink 42">
                  <a:extLst>
                    <a:ext uri="{FF2B5EF4-FFF2-40B4-BE49-F238E27FC236}">
                      <a16:creationId xmlns:a16="http://schemas.microsoft.com/office/drawing/2014/main" id="{0B5AD1C0-7740-4F6F-852A-994CEED25C3B}"/>
                    </a:ext>
                  </a:extLst>
                </p14:cNvPr>
                <p14:cNvContentPartPr/>
                <p14:nvPr/>
              </p14:nvContentPartPr>
              <p14:xfrm>
                <a:off x="8343532" y="3548778"/>
                <a:ext cx="317160" cy="289800"/>
              </p14:xfrm>
            </p:contentPart>
          </mc:Choice>
          <mc:Fallback xmlns="">
            <p:pic>
              <p:nvPicPr>
                <p:cNvPr id="43" name="Ink 42">
                  <a:extLst>
                    <a:ext uri="{FF2B5EF4-FFF2-40B4-BE49-F238E27FC236}">
                      <a16:creationId xmlns:a16="http://schemas.microsoft.com/office/drawing/2014/main" id="{0B5AD1C0-7740-4F6F-852A-994CEED25C3B}"/>
                    </a:ext>
                  </a:extLst>
                </p:cNvPr>
                <p:cNvPicPr/>
                <p:nvPr/>
              </p:nvPicPr>
              <p:blipFill>
                <a:blip r:embed="rId54"/>
                <a:stretch>
                  <a:fillRect/>
                </a:stretch>
              </p:blipFill>
              <p:spPr>
                <a:xfrm>
                  <a:off x="8334532" y="3540138"/>
                  <a:ext cx="3348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Ink 43">
                  <a:extLst>
                    <a:ext uri="{FF2B5EF4-FFF2-40B4-BE49-F238E27FC236}">
                      <a16:creationId xmlns:a16="http://schemas.microsoft.com/office/drawing/2014/main" id="{318EDE21-0432-47C7-A65E-05176452CBDD}"/>
                    </a:ext>
                  </a:extLst>
                </p14:cNvPr>
                <p14:cNvContentPartPr/>
                <p14:nvPr/>
              </p14:nvContentPartPr>
              <p14:xfrm>
                <a:off x="8711452" y="3755418"/>
                <a:ext cx="108000" cy="189360"/>
              </p14:xfrm>
            </p:contentPart>
          </mc:Choice>
          <mc:Fallback xmlns="">
            <p:pic>
              <p:nvPicPr>
                <p:cNvPr id="44" name="Ink 43">
                  <a:extLst>
                    <a:ext uri="{FF2B5EF4-FFF2-40B4-BE49-F238E27FC236}">
                      <a16:creationId xmlns:a16="http://schemas.microsoft.com/office/drawing/2014/main" id="{318EDE21-0432-47C7-A65E-05176452CBDD}"/>
                    </a:ext>
                  </a:extLst>
                </p:cNvPr>
                <p:cNvPicPr/>
                <p:nvPr/>
              </p:nvPicPr>
              <p:blipFill>
                <a:blip r:embed="rId56"/>
                <a:stretch>
                  <a:fillRect/>
                </a:stretch>
              </p:blipFill>
              <p:spPr>
                <a:xfrm>
                  <a:off x="8702812" y="3746778"/>
                  <a:ext cx="125640" cy="207000"/>
                </a:xfrm>
                <a:prstGeom prst="rect">
                  <a:avLst/>
                </a:prstGeom>
              </p:spPr>
            </p:pic>
          </mc:Fallback>
        </mc:AlternateContent>
      </p:grpSp>
      <p:grpSp>
        <p:nvGrpSpPr>
          <p:cNvPr id="49" name="Group 48">
            <a:extLst>
              <a:ext uri="{FF2B5EF4-FFF2-40B4-BE49-F238E27FC236}">
                <a16:creationId xmlns:a16="http://schemas.microsoft.com/office/drawing/2014/main" id="{8AD8CFFB-30CB-4B67-9794-3DFE4189F678}"/>
              </a:ext>
            </a:extLst>
          </p:cNvPr>
          <p:cNvGrpSpPr/>
          <p:nvPr/>
        </p:nvGrpSpPr>
        <p:grpSpPr>
          <a:xfrm>
            <a:off x="9001252" y="3606738"/>
            <a:ext cx="341640" cy="256320"/>
            <a:chOff x="9001252" y="3606738"/>
            <a:chExt cx="341640" cy="256320"/>
          </a:xfrm>
        </p:grpSpPr>
        <mc:AlternateContent xmlns:mc="http://schemas.openxmlformats.org/markup-compatibility/2006" xmlns:p14="http://schemas.microsoft.com/office/powerpoint/2010/main">
          <mc:Choice Requires="p14">
            <p:contentPart p14:bwMode="auto" r:id="rId57">
              <p14:nvContentPartPr>
                <p14:cNvPr id="45" name="Ink 44">
                  <a:extLst>
                    <a:ext uri="{FF2B5EF4-FFF2-40B4-BE49-F238E27FC236}">
                      <a16:creationId xmlns:a16="http://schemas.microsoft.com/office/drawing/2014/main" id="{7A21D59A-DB54-4249-97F4-50B8AB679DD1}"/>
                    </a:ext>
                  </a:extLst>
                </p14:cNvPr>
                <p14:cNvContentPartPr/>
                <p14:nvPr/>
              </p14:nvContentPartPr>
              <p14:xfrm>
                <a:off x="9001252" y="3765498"/>
                <a:ext cx="360" cy="360"/>
              </p14:xfrm>
            </p:contentPart>
          </mc:Choice>
          <mc:Fallback xmlns="">
            <p:pic>
              <p:nvPicPr>
                <p:cNvPr id="45" name="Ink 44">
                  <a:extLst>
                    <a:ext uri="{FF2B5EF4-FFF2-40B4-BE49-F238E27FC236}">
                      <a16:creationId xmlns:a16="http://schemas.microsoft.com/office/drawing/2014/main" id="{7A21D59A-DB54-4249-97F4-50B8AB679DD1}"/>
                    </a:ext>
                  </a:extLst>
                </p:cNvPr>
                <p:cNvPicPr/>
                <p:nvPr/>
              </p:nvPicPr>
              <p:blipFill>
                <a:blip r:embed="rId58"/>
                <a:stretch>
                  <a:fillRect/>
                </a:stretch>
              </p:blipFill>
              <p:spPr>
                <a:xfrm>
                  <a:off x="8992612" y="37564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Ink 45">
                  <a:extLst>
                    <a:ext uri="{FF2B5EF4-FFF2-40B4-BE49-F238E27FC236}">
                      <a16:creationId xmlns:a16="http://schemas.microsoft.com/office/drawing/2014/main" id="{A4D72F81-84FC-4405-820D-B05C2A00EC47}"/>
                    </a:ext>
                  </a:extLst>
                </p14:cNvPr>
                <p14:cNvContentPartPr/>
                <p14:nvPr/>
              </p14:nvContentPartPr>
              <p14:xfrm>
                <a:off x="9075052" y="3764418"/>
                <a:ext cx="16200" cy="1440"/>
              </p14:xfrm>
            </p:contentPart>
          </mc:Choice>
          <mc:Fallback xmlns="">
            <p:pic>
              <p:nvPicPr>
                <p:cNvPr id="46" name="Ink 45">
                  <a:extLst>
                    <a:ext uri="{FF2B5EF4-FFF2-40B4-BE49-F238E27FC236}">
                      <a16:creationId xmlns:a16="http://schemas.microsoft.com/office/drawing/2014/main" id="{A4D72F81-84FC-4405-820D-B05C2A00EC47}"/>
                    </a:ext>
                  </a:extLst>
                </p:cNvPr>
                <p:cNvPicPr/>
                <p:nvPr/>
              </p:nvPicPr>
              <p:blipFill>
                <a:blip r:embed="rId60"/>
                <a:stretch>
                  <a:fillRect/>
                </a:stretch>
              </p:blipFill>
              <p:spPr>
                <a:xfrm>
                  <a:off x="9066412" y="3755778"/>
                  <a:ext cx="338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D74FED7D-5A0B-4A38-8783-36385260C135}"/>
                    </a:ext>
                  </a:extLst>
                </p14:cNvPr>
                <p14:cNvContentPartPr/>
                <p14:nvPr/>
              </p14:nvContentPartPr>
              <p14:xfrm>
                <a:off x="9139132" y="3752898"/>
                <a:ext cx="10440" cy="5760"/>
              </p14:xfrm>
            </p:contentPart>
          </mc:Choice>
          <mc:Fallback xmlns="">
            <p:pic>
              <p:nvPicPr>
                <p:cNvPr id="47" name="Ink 46">
                  <a:extLst>
                    <a:ext uri="{FF2B5EF4-FFF2-40B4-BE49-F238E27FC236}">
                      <a16:creationId xmlns:a16="http://schemas.microsoft.com/office/drawing/2014/main" id="{D74FED7D-5A0B-4A38-8783-36385260C135}"/>
                    </a:ext>
                  </a:extLst>
                </p:cNvPr>
                <p:cNvPicPr/>
                <p:nvPr/>
              </p:nvPicPr>
              <p:blipFill>
                <a:blip r:embed="rId62"/>
                <a:stretch>
                  <a:fillRect/>
                </a:stretch>
              </p:blipFill>
              <p:spPr>
                <a:xfrm>
                  <a:off x="9130132" y="3744258"/>
                  <a:ext cx="280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Ink 47">
                  <a:extLst>
                    <a:ext uri="{FF2B5EF4-FFF2-40B4-BE49-F238E27FC236}">
                      <a16:creationId xmlns:a16="http://schemas.microsoft.com/office/drawing/2014/main" id="{8FC64BE1-2376-4B19-A385-9EC858DBD81C}"/>
                    </a:ext>
                  </a:extLst>
                </p14:cNvPr>
                <p14:cNvContentPartPr/>
                <p14:nvPr/>
              </p14:nvContentPartPr>
              <p14:xfrm>
                <a:off x="9277732" y="3606738"/>
                <a:ext cx="65160" cy="256320"/>
              </p14:xfrm>
            </p:contentPart>
          </mc:Choice>
          <mc:Fallback xmlns="">
            <p:pic>
              <p:nvPicPr>
                <p:cNvPr id="48" name="Ink 47">
                  <a:extLst>
                    <a:ext uri="{FF2B5EF4-FFF2-40B4-BE49-F238E27FC236}">
                      <a16:creationId xmlns:a16="http://schemas.microsoft.com/office/drawing/2014/main" id="{8FC64BE1-2376-4B19-A385-9EC858DBD81C}"/>
                    </a:ext>
                  </a:extLst>
                </p:cNvPr>
                <p:cNvPicPr/>
                <p:nvPr/>
              </p:nvPicPr>
              <p:blipFill>
                <a:blip r:embed="rId64"/>
                <a:stretch>
                  <a:fillRect/>
                </a:stretch>
              </p:blipFill>
              <p:spPr>
                <a:xfrm>
                  <a:off x="9268732" y="3598098"/>
                  <a:ext cx="82800" cy="273960"/>
                </a:xfrm>
                <a:prstGeom prst="rect">
                  <a:avLst/>
                </a:prstGeom>
              </p:spPr>
            </p:pic>
          </mc:Fallback>
        </mc:AlternateContent>
      </p:grpSp>
    </p:spTree>
    <p:extLst>
      <p:ext uri="{BB962C8B-B14F-4D97-AF65-F5344CB8AC3E}">
        <p14:creationId xmlns:p14="http://schemas.microsoft.com/office/powerpoint/2010/main" val="110628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754E73-D91B-46AE-9BF2-D5BC69EE5AFA}"/>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02A0E9FC-662A-42C3-855F-9736A6D31DB0}"/>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Shareable &amp; Extendable</a:t>
            </a:r>
          </a:p>
        </p:txBody>
      </p:sp>
      <p:sp>
        <p:nvSpPr>
          <p:cNvPr id="6" name="Rectangle 5">
            <a:extLst>
              <a:ext uri="{FF2B5EF4-FFF2-40B4-BE49-F238E27FC236}">
                <a16:creationId xmlns:a16="http://schemas.microsoft.com/office/drawing/2014/main" id="{BAA356CA-15FC-492C-8B0C-619A87B49CC5}"/>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7" name="Rectangle 6">
            <a:extLst>
              <a:ext uri="{FF2B5EF4-FFF2-40B4-BE49-F238E27FC236}">
                <a16:creationId xmlns:a16="http://schemas.microsoft.com/office/drawing/2014/main" id="{E2A7E649-765E-4E58-A99B-E9C543E35D87}"/>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8" name="Rectangle 7">
            <a:extLst>
              <a:ext uri="{FF2B5EF4-FFF2-40B4-BE49-F238E27FC236}">
                <a16:creationId xmlns:a16="http://schemas.microsoft.com/office/drawing/2014/main" id="{9C7FCD73-0963-4F52-829E-3EF3785232E1}"/>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Different</a:t>
            </a:r>
          </a:p>
        </p:txBody>
      </p:sp>
      <p:pic>
        <p:nvPicPr>
          <p:cNvPr id="10" name="Picture 4" descr="Buy on Amazon">
            <a:extLst>
              <a:ext uri="{FF2B5EF4-FFF2-40B4-BE49-F238E27FC236}">
                <a16:creationId xmlns:a16="http://schemas.microsoft.com/office/drawing/2014/main" id="{78D9F589-E3E9-4000-AC18-805D300052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9" b="8481"/>
          <a:stretch/>
        </p:blipFill>
        <p:spPr bwMode="auto">
          <a:xfrm>
            <a:off x="7188215" y="1726453"/>
            <a:ext cx="3397250" cy="4662893"/>
          </a:xfrm>
          <a:prstGeom prst="rect">
            <a:avLst/>
          </a:prstGeom>
          <a:noFill/>
          <a:effectLst>
            <a:glow rad="482600">
              <a:schemeClr val="accent3">
                <a:satMod val="175000"/>
                <a:alpha val="10000"/>
              </a:schemeClr>
            </a:glow>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2184B7CB-56AA-4B5E-9A75-9B2AB8A9D409}"/>
              </a:ext>
            </a:extLst>
          </p:cNvPr>
          <p:cNvSpPr/>
          <p:nvPr/>
        </p:nvSpPr>
        <p:spPr>
          <a:xfrm rot="16200000">
            <a:off x="5794488" y="5119927"/>
            <a:ext cx="2138727" cy="400110"/>
          </a:xfrm>
          <a:prstGeom prst="rect">
            <a:avLst/>
          </a:prstGeom>
        </p:spPr>
        <p:txBody>
          <a:bodyPr wrap="none">
            <a:spAutoFit/>
          </a:bodyPr>
          <a:lstStyle/>
          <a:p>
            <a:r>
              <a:rPr lang="de-DE" sz="2000" dirty="0">
                <a:solidFill>
                  <a:srgbClr val="BFBFBF"/>
                </a:solidFill>
                <a:latin typeface="Merriweather Sans Light" pitchFamily="2" charset="0"/>
              </a:rPr>
              <a:t>adv-r.hadley.nz</a:t>
            </a:r>
          </a:p>
        </p:txBody>
      </p:sp>
      <p:sp>
        <p:nvSpPr>
          <p:cNvPr id="17" name="Content Placeholder 4">
            <a:extLst>
              <a:ext uri="{FF2B5EF4-FFF2-40B4-BE49-F238E27FC236}">
                <a16:creationId xmlns:a16="http://schemas.microsoft.com/office/drawing/2014/main" id="{43E54077-4FE2-40EB-A8BE-9B1E37B760A9}"/>
              </a:ext>
            </a:extLst>
          </p:cNvPr>
          <p:cNvSpPr txBox="1">
            <a:spLocks/>
          </p:cNvSpPr>
          <p:nvPr/>
        </p:nvSpPr>
        <p:spPr>
          <a:xfrm>
            <a:off x="405735" y="1359266"/>
            <a:ext cx="4407565" cy="5498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solidFill>
                  <a:srgbClr val="BFBFBF"/>
                </a:solidFill>
              </a:rPr>
              <a:t>Workflow</a:t>
            </a:r>
          </a:p>
          <a:p>
            <a:pPr marL="0" indent="0">
              <a:lnSpc>
                <a:spcPct val="110000"/>
              </a:lnSpc>
              <a:buNone/>
            </a:pPr>
            <a:r>
              <a:rPr lang="en-US" sz="2200" dirty="0">
                <a:solidFill>
                  <a:srgbClr val="BFBFBF"/>
                </a:solidFill>
              </a:rPr>
              <a:t>Testing</a:t>
            </a:r>
          </a:p>
          <a:p>
            <a:pPr marL="0" indent="0">
              <a:lnSpc>
                <a:spcPct val="110000"/>
              </a:lnSpc>
              <a:buNone/>
            </a:pPr>
            <a:r>
              <a:rPr lang="en-US" sz="2200" dirty="0">
                <a:solidFill>
                  <a:srgbClr val="BFBFBF"/>
                </a:solidFill>
              </a:rPr>
              <a:t>Continuous Integration</a:t>
            </a:r>
          </a:p>
          <a:p>
            <a:pPr marL="0" indent="0">
              <a:lnSpc>
                <a:spcPct val="110000"/>
              </a:lnSpc>
              <a:buNone/>
            </a:pPr>
            <a:r>
              <a:rPr lang="en-US" sz="2200" dirty="0">
                <a:solidFill>
                  <a:srgbClr val="BFBFBF"/>
                </a:solidFill>
              </a:rPr>
              <a:t>Documentation</a:t>
            </a:r>
          </a:p>
          <a:p>
            <a:pPr marL="0" indent="0">
              <a:lnSpc>
                <a:spcPct val="110000"/>
              </a:lnSpc>
              <a:buNone/>
            </a:pPr>
            <a:r>
              <a:rPr lang="en-US" sz="2200" dirty="0">
                <a:solidFill>
                  <a:srgbClr val="BFBFBF"/>
                </a:solidFill>
              </a:rPr>
              <a:t>Dependency Management</a:t>
            </a:r>
          </a:p>
          <a:p>
            <a:pPr marL="0" indent="0">
              <a:lnSpc>
                <a:spcPct val="110000"/>
              </a:lnSpc>
              <a:buNone/>
            </a:pPr>
            <a:r>
              <a:rPr lang="en-US" sz="2200" dirty="0">
                <a:solidFill>
                  <a:srgbClr val="BFBFBF"/>
                </a:solidFill>
              </a:rPr>
              <a:t>Licensing</a:t>
            </a:r>
          </a:p>
          <a:p>
            <a:pPr marL="0" indent="0">
              <a:lnSpc>
                <a:spcPct val="110000"/>
              </a:lnSpc>
              <a:buNone/>
            </a:pPr>
            <a:r>
              <a:rPr lang="en-US" sz="2200" dirty="0">
                <a:solidFill>
                  <a:srgbClr val="BFBFBF"/>
                </a:solidFill>
              </a:rPr>
              <a:t>Publishing</a:t>
            </a:r>
          </a:p>
          <a:p>
            <a:pPr marL="0" indent="0">
              <a:lnSpc>
                <a:spcPct val="110000"/>
              </a:lnSpc>
              <a:buNone/>
            </a:pPr>
            <a:r>
              <a:rPr lang="en-US" sz="2200" dirty="0"/>
              <a:t>Uncomfortable Code</a:t>
            </a:r>
          </a:p>
        </p:txBody>
      </p:sp>
    </p:spTree>
    <p:extLst>
      <p:ext uri="{BB962C8B-B14F-4D97-AF65-F5344CB8AC3E}">
        <p14:creationId xmlns:p14="http://schemas.microsoft.com/office/powerpoint/2010/main" val="84526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C9B2DB-A603-4865-997A-0FDB8019E240}"/>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a:extLst>
              <a:ext uri="{FF2B5EF4-FFF2-40B4-BE49-F238E27FC236}">
                <a16:creationId xmlns:a16="http://schemas.microsoft.com/office/drawing/2014/main" id="{3FFCC0D9-4ED1-423F-AEFE-EF7D7890F5C1}"/>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Shareable &amp; Extendable</a:t>
            </a:r>
          </a:p>
        </p:txBody>
      </p:sp>
      <p:sp>
        <p:nvSpPr>
          <p:cNvPr id="11" name="Rectangle 10">
            <a:extLst>
              <a:ext uri="{FF2B5EF4-FFF2-40B4-BE49-F238E27FC236}">
                <a16:creationId xmlns:a16="http://schemas.microsoft.com/office/drawing/2014/main" id="{3FC3ED35-EE30-4579-9E71-822E5EDC17C8}"/>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12" name="Rectangle 11">
            <a:extLst>
              <a:ext uri="{FF2B5EF4-FFF2-40B4-BE49-F238E27FC236}">
                <a16:creationId xmlns:a16="http://schemas.microsoft.com/office/drawing/2014/main" id="{DAF174E9-C39B-4204-9E34-F04C34DD31E7}"/>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13" name="Rectangle 12">
            <a:extLst>
              <a:ext uri="{FF2B5EF4-FFF2-40B4-BE49-F238E27FC236}">
                <a16:creationId xmlns:a16="http://schemas.microsoft.com/office/drawing/2014/main" id="{B43BCB7B-7594-486D-ADD1-6229D81C7728}"/>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Different</a:t>
            </a:r>
          </a:p>
        </p:txBody>
      </p:sp>
      <p:pic>
        <p:nvPicPr>
          <p:cNvPr id="6" name="Picture 5">
            <a:extLst>
              <a:ext uri="{FF2B5EF4-FFF2-40B4-BE49-F238E27FC236}">
                <a16:creationId xmlns:a16="http://schemas.microsoft.com/office/drawing/2014/main" id="{47161DC1-1978-4CD5-8079-EA9740A6124A}"/>
              </a:ext>
            </a:extLst>
          </p:cNvPr>
          <p:cNvPicPr>
            <a:picLocks noChangeAspect="1"/>
          </p:cNvPicPr>
          <p:nvPr/>
        </p:nvPicPr>
        <p:blipFill>
          <a:blip r:embed="rId3"/>
          <a:stretch>
            <a:fillRect/>
          </a:stretch>
        </p:blipFill>
        <p:spPr>
          <a:xfrm>
            <a:off x="405735" y="1849040"/>
            <a:ext cx="4580319" cy="3159919"/>
          </a:xfrm>
          <a:prstGeom prst="rect">
            <a:avLst/>
          </a:prstGeom>
        </p:spPr>
      </p:pic>
      <p:pic>
        <p:nvPicPr>
          <p:cNvPr id="7" name="Picture 6">
            <a:extLst>
              <a:ext uri="{FF2B5EF4-FFF2-40B4-BE49-F238E27FC236}">
                <a16:creationId xmlns:a16="http://schemas.microsoft.com/office/drawing/2014/main" id="{5445282C-664E-4B91-9187-6559AA5303B0}"/>
              </a:ext>
            </a:extLst>
          </p:cNvPr>
          <p:cNvPicPr>
            <a:picLocks noChangeAspect="1"/>
          </p:cNvPicPr>
          <p:nvPr/>
        </p:nvPicPr>
        <p:blipFill>
          <a:blip r:embed="rId4"/>
          <a:stretch>
            <a:fillRect/>
          </a:stretch>
        </p:blipFill>
        <p:spPr>
          <a:xfrm>
            <a:off x="8636071" y="1266880"/>
            <a:ext cx="2884377" cy="5372099"/>
          </a:xfrm>
          <a:prstGeom prst="rect">
            <a:avLst/>
          </a:prstGeom>
        </p:spPr>
      </p:pic>
      <p:grpSp>
        <p:nvGrpSpPr>
          <p:cNvPr id="39" name="Group 38">
            <a:extLst>
              <a:ext uri="{FF2B5EF4-FFF2-40B4-BE49-F238E27FC236}">
                <a16:creationId xmlns:a16="http://schemas.microsoft.com/office/drawing/2014/main" id="{58C08839-06C6-4225-8738-726FA74FD5C5}"/>
              </a:ext>
            </a:extLst>
          </p:cNvPr>
          <p:cNvGrpSpPr/>
          <p:nvPr/>
        </p:nvGrpSpPr>
        <p:grpSpPr>
          <a:xfrm>
            <a:off x="4216132" y="5626315"/>
            <a:ext cx="520560" cy="391680"/>
            <a:chOff x="4216132" y="5626315"/>
            <a:chExt cx="520560" cy="391680"/>
          </a:xfrm>
        </p:grpSpPr>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id="{0E34437F-D511-47D1-BE7C-D4250C9FB55F}"/>
                    </a:ext>
                  </a:extLst>
                </p14:cNvPr>
                <p14:cNvContentPartPr/>
                <p14:nvPr/>
              </p14:nvContentPartPr>
              <p14:xfrm>
                <a:off x="4216132" y="5669515"/>
                <a:ext cx="129960" cy="348480"/>
              </p14:xfrm>
            </p:contentPart>
          </mc:Choice>
          <mc:Fallback xmlns="">
            <p:pic>
              <p:nvPicPr>
                <p:cNvPr id="34" name="Ink 33">
                  <a:extLst>
                    <a:ext uri="{FF2B5EF4-FFF2-40B4-BE49-F238E27FC236}">
                      <a16:creationId xmlns:a16="http://schemas.microsoft.com/office/drawing/2014/main" id="{0E34437F-D511-47D1-BE7C-D4250C9FB55F}"/>
                    </a:ext>
                  </a:extLst>
                </p:cNvPr>
                <p:cNvPicPr/>
                <p:nvPr/>
              </p:nvPicPr>
              <p:blipFill>
                <a:blip r:embed="rId6"/>
                <a:stretch>
                  <a:fillRect/>
                </a:stretch>
              </p:blipFill>
              <p:spPr>
                <a:xfrm>
                  <a:off x="4207132" y="5660515"/>
                  <a:ext cx="1476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9D03BA27-9CE8-48E9-B4BC-28BC2440E22E}"/>
                    </a:ext>
                  </a:extLst>
                </p14:cNvPr>
                <p14:cNvContentPartPr/>
                <p14:nvPr/>
              </p14:nvContentPartPr>
              <p14:xfrm>
                <a:off x="4445812" y="5773915"/>
                <a:ext cx="7200" cy="6480"/>
              </p14:xfrm>
            </p:contentPart>
          </mc:Choice>
          <mc:Fallback xmlns="">
            <p:pic>
              <p:nvPicPr>
                <p:cNvPr id="35" name="Ink 34">
                  <a:extLst>
                    <a:ext uri="{FF2B5EF4-FFF2-40B4-BE49-F238E27FC236}">
                      <a16:creationId xmlns:a16="http://schemas.microsoft.com/office/drawing/2014/main" id="{9D03BA27-9CE8-48E9-B4BC-28BC2440E22E}"/>
                    </a:ext>
                  </a:extLst>
                </p:cNvPr>
                <p:cNvPicPr/>
                <p:nvPr/>
              </p:nvPicPr>
              <p:blipFill>
                <a:blip r:embed="rId8"/>
                <a:stretch>
                  <a:fillRect/>
                </a:stretch>
              </p:blipFill>
              <p:spPr>
                <a:xfrm>
                  <a:off x="4436812" y="5764915"/>
                  <a:ext cx="248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a:extLst>
                    <a:ext uri="{FF2B5EF4-FFF2-40B4-BE49-F238E27FC236}">
                      <a16:creationId xmlns:a16="http://schemas.microsoft.com/office/drawing/2014/main" id="{5E8E3C71-F550-44A6-9291-A7D80A3D117B}"/>
                    </a:ext>
                  </a:extLst>
                </p14:cNvPr>
                <p14:cNvContentPartPr/>
                <p14:nvPr/>
              </p14:nvContentPartPr>
              <p14:xfrm>
                <a:off x="4429972" y="5871835"/>
                <a:ext cx="12960" cy="19080"/>
              </p14:xfrm>
            </p:contentPart>
          </mc:Choice>
          <mc:Fallback xmlns="">
            <p:pic>
              <p:nvPicPr>
                <p:cNvPr id="36" name="Ink 35">
                  <a:extLst>
                    <a:ext uri="{FF2B5EF4-FFF2-40B4-BE49-F238E27FC236}">
                      <a16:creationId xmlns:a16="http://schemas.microsoft.com/office/drawing/2014/main" id="{5E8E3C71-F550-44A6-9291-A7D80A3D117B}"/>
                    </a:ext>
                  </a:extLst>
                </p:cNvPr>
                <p:cNvPicPr/>
                <p:nvPr/>
              </p:nvPicPr>
              <p:blipFill>
                <a:blip r:embed="rId10"/>
                <a:stretch>
                  <a:fillRect/>
                </a:stretch>
              </p:blipFill>
              <p:spPr>
                <a:xfrm>
                  <a:off x="4421332" y="5862835"/>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972922A4-1769-4F31-B342-25DE4C029BB1}"/>
                    </a:ext>
                  </a:extLst>
                </p14:cNvPr>
                <p14:cNvContentPartPr/>
                <p14:nvPr/>
              </p14:nvContentPartPr>
              <p14:xfrm>
                <a:off x="4505572" y="5650435"/>
                <a:ext cx="105120" cy="335160"/>
              </p14:xfrm>
            </p:contentPart>
          </mc:Choice>
          <mc:Fallback xmlns="">
            <p:pic>
              <p:nvPicPr>
                <p:cNvPr id="37" name="Ink 36">
                  <a:extLst>
                    <a:ext uri="{FF2B5EF4-FFF2-40B4-BE49-F238E27FC236}">
                      <a16:creationId xmlns:a16="http://schemas.microsoft.com/office/drawing/2014/main" id="{972922A4-1769-4F31-B342-25DE4C029BB1}"/>
                    </a:ext>
                  </a:extLst>
                </p:cNvPr>
                <p:cNvPicPr/>
                <p:nvPr/>
              </p:nvPicPr>
              <p:blipFill>
                <a:blip r:embed="rId12"/>
                <a:stretch>
                  <a:fillRect/>
                </a:stretch>
              </p:blipFill>
              <p:spPr>
                <a:xfrm>
                  <a:off x="4496572" y="5641435"/>
                  <a:ext cx="1227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8" name="Ink 37">
                  <a:extLst>
                    <a:ext uri="{FF2B5EF4-FFF2-40B4-BE49-F238E27FC236}">
                      <a16:creationId xmlns:a16="http://schemas.microsoft.com/office/drawing/2014/main" id="{04B8CD53-27AD-4B33-9E8B-A5321A082802}"/>
                    </a:ext>
                  </a:extLst>
                </p14:cNvPr>
                <p14:cNvContentPartPr/>
                <p14:nvPr/>
              </p14:nvContentPartPr>
              <p14:xfrm>
                <a:off x="4668652" y="5626315"/>
                <a:ext cx="68040" cy="334080"/>
              </p14:xfrm>
            </p:contentPart>
          </mc:Choice>
          <mc:Fallback xmlns="">
            <p:pic>
              <p:nvPicPr>
                <p:cNvPr id="38" name="Ink 37">
                  <a:extLst>
                    <a:ext uri="{FF2B5EF4-FFF2-40B4-BE49-F238E27FC236}">
                      <a16:creationId xmlns:a16="http://schemas.microsoft.com/office/drawing/2014/main" id="{04B8CD53-27AD-4B33-9E8B-A5321A082802}"/>
                    </a:ext>
                  </a:extLst>
                </p:cNvPr>
                <p:cNvPicPr/>
                <p:nvPr/>
              </p:nvPicPr>
              <p:blipFill>
                <a:blip r:embed="rId14"/>
                <a:stretch>
                  <a:fillRect/>
                </a:stretch>
              </p:blipFill>
              <p:spPr>
                <a:xfrm>
                  <a:off x="4659652" y="5617315"/>
                  <a:ext cx="85680" cy="351720"/>
                </a:xfrm>
                <a:prstGeom prst="rect">
                  <a:avLst/>
                </a:prstGeom>
              </p:spPr>
            </p:pic>
          </mc:Fallback>
        </mc:AlternateContent>
      </p:grpSp>
      <p:grpSp>
        <p:nvGrpSpPr>
          <p:cNvPr id="60" name="Group 59">
            <a:extLst>
              <a:ext uri="{FF2B5EF4-FFF2-40B4-BE49-F238E27FC236}">
                <a16:creationId xmlns:a16="http://schemas.microsoft.com/office/drawing/2014/main" id="{11018D14-DD77-417E-8789-8E22DC942883}"/>
              </a:ext>
            </a:extLst>
          </p:cNvPr>
          <p:cNvGrpSpPr/>
          <p:nvPr/>
        </p:nvGrpSpPr>
        <p:grpSpPr>
          <a:xfrm>
            <a:off x="10928810" y="5571603"/>
            <a:ext cx="925560" cy="358560"/>
            <a:chOff x="10792612" y="3273003"/>
            <a:chExt cx="925560" cy="358560"/>
          </a:xfrm>
        </p:grpSpPr>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0E9027BF-022B-4EBD-8D39-716B9C93D4A9}"/>
                    </a:ext>
                  </a:extLst>
                </p14:cNvPr>
                <p14:cNvContentPartPr/>
                <p14:nvPr/>
              </p14:nvContentPartPr>
              <p14:xfrm>
                <a:off x="10792612" y="3361923"/>
                <a:ext cx="178920" cy="267120"/>
              </p14:xfrm>
            </p:contentPart>
          </mc:Choice>
          <mc:Fallback xmlns="">
            <p:pic>
              <p:nvPicPr>
                <p:cNvPr id="53" name="Ink 52">
                  <a:extLst>
                    <a:ext uri="{FF2B5EF4-FFF2-40B4-BE49-F238E27FC236}">
                      <a16:creationId xmlns:a16="http://schemas.microsoft.com/office/drawing/2014/main" id="{0E9027BF-022B-4EBD-8D39-716B9C93D4A9}"/>
                    </a:ext>
                  </a:extLst>
                </p:cNvPr>
                <p:cNvPicPr/>
                <p:nvPr/>
              </p:nvPicPr>
              <p:blipFill>
                <a:blip r:embed="rId16"/>
                <a:stretch>
                  <a:fillRect/>
                </a:stretch>
              </p:blipFill>
              <p:spPr>
                <a:xfrm>
                  <a:off x="10783972" y="3352923"/>
                  <a:ext cx="1965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4" name="Ink 53">
                  <a:extLst>
                    <a:ext uri="{FF2B5EF4-FFF2-40B4-BE49-F238E27FC236}">
                      <a16:creationId xmlns:a16="http://schemas.microsoft.com/office/drawing/2014/main" id="{5000F751-5D2C-4187-A15C-550E1993A6E4}"/>
                    </a:ext>
                  </a:extLst>
                </p14:cNvPr>
                <p14:cNvContentPartPr/>
                <p14:nvPr/>
              </p14:nvContentPartPr>
              <p14:xfrm>
                <a:off x="11053252" y="3273003"/>
                <a:ext cx="159480" cy="344520"/>
              </p14:xfrm>
            </p:contentPart>
          </mc:Choice>
          <mc:Fallback xmlns="">
            <p:pic>
              <p:nvPicPr>
                <p:cNvPr id="54" name="Ink 53">
                  <a:extLst>
                    <a:ext uri="{FF2B5EF4-FFF2-40B4-BE49-F238E27FC236}">
                      <a16:creationId xmlns:a16="http://schemas.microsoft.com/office/drawing/2014/main" id="{5000F751-5D2C-4187-A15C-550E1993A6E4}"/>
                    </a:ext>
                  </a:extLst>
                </p:cNvPr>
                <p:cNvPicPr/>
                <p:nvPr/>
              </p:nvPicPr>
              <p:blipFill>
                <a:blip r:embed="rId18"/>
                <a:stretch>
                  <a:fillRect/>
                </a:stretch>
              </p:blipFill>
              <p:spPr>
                <a:xfrm>
                  <a:off x="11044252" y="3264003"/>
                  <a:ext cx="1771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5" name="Ink 54">
                  <a:extLst>
                    <a:ext uri="{FF2B5EF4-FFF2-40B4-BE49-F238E27FC236}">
                      <a16:creationId xmlns:a16="http://schemas.microsoft.com/office/drawing/2014/main" id="{4DEFEF45-F85C-4526-A9EE-F6D0C3220BA4}"/>
                    </a:ext>
                  </a:extLst>
                </p14:cNvPr>
                <p14:cNvContentPartPr/>
                <p14:nvPr/>
              </p14:nvContentPartPr>
              <p14:xfrm>
                <a:off x="11305612" y="3415923"/>
                <a:ext cx="4680" cy="31680"/>
              </p14:xfrm>
            </p:contentPart>
          </mc:Choice>
          <mc:Fallback xmlns="">
            <p:pic>
              <p:nvPicPr>
                <p:cNvPr id="55" name="Ink 54">
                  <a:extLst>
                    <a:ext uri="{FF2B5EF4-FFF2-40B4-BE49-F238E27FC236}">
                      <a16:creationId xmlns:a16="http://schemas.microsoft.com/office/drawing/2014/main" id="{4DEFEF45-F85C-4526-A9EE-F6D0C3220BA4}"/>
                    </a:ext>
                  </a:extLst>
                </p:cNvPr>
                <p:cNvPicPr/>
                <p:nvPr/>
              </p:nvPicPr>
              <p:blipFill>
                <a:blip r:embed="rId20"/>
                <a:stretch>
                  <a:fillRect/>
                </a:stretch>
              </p:blipFill>
              <p:spPr>
                <a:xfrm>
                  <a:off x="11296972" y="3406923"/>
                  <a:ext cx="22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6" name="Ink 55">
                  <a:extLst>
                    <a:ext uri="{FF2B5EF4-FFF2-40B4-BE49-F238E27FC236}">
                      <a16:creationId xmlns:a16="http://schemas.microsoft.com/office/drawing/2014/main" id="{6123EDCD-136B-4687-AD1E-2ED024056052}"/>
                    </a:ext>
                  </a:extLst>
                </p14:cNvPr>
                <p14:cNvContentPartPr/>
                <p14:nvPr/>
              </p14:nvContentPartPr>
              <p14:xfrm>
                <a:off x="11308132" y="3500163"/>
                <a:ext cx="6120" cy="25560"/>
              </p14:xfrm>
            </p:contentPart>
          </mc:Choice>
          <mc:Fallback xmlns="">
            <p:pic>
              <p:nvPicPr>
                <p:cNvPr id="56" name="Ink 55">
                  <a:extLst>
                    <a:ext uri="{FF2B5EF4-FFF2-40B4-BE49-F238E27FC236}">
                      <a16:creationId xmlns:a16="http://schemas.microsoft.com/office/drawing/2014/main" id="{6123EDCD-136B-4687-AD1E-2ED024056052}"/>
                    </a:ext>
                  </a:extLst>
                </p:cNvPr>
                <p:cNvPicPr/>
                <p:nvPr/>
              </p:nvPicPr>
              <p:blipFill>
                <a:blip r:embed="rId22"/>
                <a:stretch>
                  <a:fillRect/>
                </a:stretch>
              </p:blipFill>
              <p:spPr>
                <a:xfrm>
                  <a:off x="11299492" y="3491163"/>
                  <a:ext cx="23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Ink 56">
                  <a:extLst>
                    <a:ext uri="{FF2B5EF4-FFF2-40B4-BE49-F238E27FC236}">
                      <a16:creationId xmlns:a16="http://schemas.microsoft.com/office/drawing/2014/main" id="{DD7E83BB-D22F-4C30-AE4D-BCC0FFF5C67F}"/>
                    </a:ext>
                  </a:extLst>
                </p14:cNvPr>
                <p14:cNvContentPartPr/>
                <p14:nvPr/>
              </p14:nvContentPartPr>
              <p14:xfrm>
                <a:off x="11396332" y="3336723"/>
                <a:ext cx="133920" cy="280800"/>
              </p14:xfrm>
            </p:contentPart>
          </mc:Choice>
          <mc:Fallback xmlns="">
            <p:pic>
              <p:nvPicPr>
                <p:cNvPr id="57" name="Ink 56">
                  <a:extLst>
                    <a:ext uri="{FF2B5EF4-FFF2-40B4-BE49-F238E27FC236}">
                      <a16:creationId xmlns:a16="http://schemas.microsoft.com/office/drawing/2014/main" id="{DD7E83BB-D22F-4C30-AE4D-BCC0FFF5C67F}"/>
                    </a:ext>
                  </a:extLst>
                </p:cNvPr>
                <p:cNvPicPr/>
                <p:nvPr/>
              </p:nvPicPr>
              <p:blipFill>
                <a:blip r:embed="rId24"/>
                <a:stretch>
                  <a:fillRect/>
                </a:stretch>
              </p:blipFill>
              <p:spPr>
                <a:xfrm>
                  <a:off x="11387332" y="3328083"/>
                  <a:ext cx="1515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9" name="Ink 58">
                  <a:extLst>
                    <a:ext uri="{FF2B5EF4-FFF2-40B4-BE49-F238E27FC236}">
                      <a16:creationId xmlns:a16="http://schemas.microsoft.com/office/drawing/2014/main" id="{44D29415-220A-4F31-823B-96852026889A}"/>
                    </a:ext>
                  </a:extLst>
                </p14:cNvPr>
                <p14:cNvContentPartPr/>
                <p14:nvPr/>
              </p14:nvContentPartPr>
              <p14:xfrm>
                <a:off x="11559052" y="3292443"/>
                <a:ext cx="159120" cy="339120"/>
              </p14:xfrm>
            </p:contentPart>
          </mc:Choice>
          <mc:Fallback xmlns="">
            <p:pic>
              <p:nvPicPr>
                <p:cNvPr id="59" name="Ink 58">
                  <a:extLst>
                    <a:ext uri="{FF2B5EF4-FFF2-40B4-BE49-F238E27FC236}">
                      <a16:creationId xmlns:a16="http://schemas.microsoft.com/office/drawing/2014/main" id="{44D29415-220A-4F31-823B-96852026889A}"/>
                    </a:ext>
                  </a:extLst>
                </p:cNvPr>
                <p:cNvPicPr/>
                <p:nvPr/>
              </p:nvPicPr>
              <p:blipFill>
                <a:blip r:embed="rId26"/>
                <a:stretch>
                  <a:fillRect/>
                </a:stretch>
              </p:blipFill>
              <p:spPr>
                <a:xfrm>
                  <a:off x="11550052" y="3283443"/>
                  <a:ext cx="176760" cy="356760"/>
                </a:xfrm>
                <a:prstGeom prst="rect">
                  <a:avLst/>
                </a:prstGeom>
              </p:spPr>
            </p:pic>
          </mc:Fallback>
        </mc:AlternateContent>
      </p:grpSp>
      <p:grpSp>
        <p:nvGrpSpPr>
          <p:cNvPr id="91" name="Group 90">
            <a:extLst>
              <a:ext uri="{FF2B5EF4-FFF2-40B4-BE49-F238E27FC236}">
                <a16:creationId xmlns:a16="http://schemas.microsoft.com/office/drawing/2014/main" id="{8CEA1C8B-5740-44C8-BB14-8B547ED9E95C}"/>
              </a:ext>
            </a:extLst>
          </p:cNvPr>
          <p:cNvGrpSpPr/>
          <p:nvPr/>
        </p:nvGrpSpPr>
        <p:grpSpPr>
          <a:xfrm>
            <a:off x="2543932" y="5119083"/>
            <a:ext cx="1202400" cy="383400"/>
            <a:chOff x="2543932" y="5119083"/>
            <a:chExt cx="1202400" cy="383400"/>
          </a:xfrm>
        </p:grpSpPr>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CE828F72-D43B-46EE-9D6D-D9658CCF6A59}"/>
                    </a:ext>
                  </a:extLst>
                </p14:cNvPr>
                <p14:cNvContentPartPr/>
                <p14:nvPr/>
              </p14:nvContentPartPr>
              <p14:xfrm>
                <a:off x="2543932" y="5141763"/>
                <a:ext cx="293400" cy="360720"/>
              </p14:xfrm>
            </p:contentPart>
          </mc:Choice>
          <mc:Fallback xmlns="">
            <p:pic>
              <p:nvPicPr>
                <p:cNvPr id="72" name="Ink 71">
                  <a:extLst>
                    <a:ext uri="{FF2B5EF4-FFF2-40B4-BE49-F238E27FC236}">
                      <a16:creationId xmlns:a16="http://schemas.microsoft.com/office/drawing/2014/main" id="{CE828F72-D43B-46EE-9D6D-D9658CCF6A59}"/>
                    </a:ext>
                  </a:extLst>
                </p:cNvPr>
                <p:cNvPicPr/>
                <p:nvPr/>
              </p:nvPicPr>
              <p:blipFill>
                <a:blip r:embed="rId28"/>
                <a:stretch>
                  <a:fillRect/>
                </a:stretch>
              </p:blipFill>
              <p:spPr>
                <a:xfrm>
                  <a:off x="2535292" y="5132763"/>
                  <a:ext cx="3110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0886373D-DD9E-436A-BF7D-34F2CC43D4EE}"/>
                    </a:ext>
                  </a:extLst>
                </p14:cNvPr>
                <p14:cNvContentPartPr/>
                <p14:nvPr/>
              </p14:nvContentPartPr>
              <p14:xfrm>
                <a:off x="2726452" y="5404923"/>
                <a:ext cx="165600" cy="87120"/>
              </p14:xfrm>
            </p:contentPart>
          </mc:Choice>
          <mc:Fallback xmlns="">
            <p:pic>
              <p:nvPicPr>
                <p:cNvPr id="73" name="Ink 72">
                  <a:extLst>
                    <a:ext uri="{FF2B5EF4-FFF2-40B4-BE49-F238E27FC236}">
                      <a16:creationId xmlns:a16="http://schemas.microsoft.com/office/drawing/2014/main" id="{0886373D-DD9E-436A-BF7D-34F2CC43D4EE}"/>
                    </a:ext>
                  </a:extLst>
                </p:cNvPr>
                <p:cNvPicPr/>
                <p:nvPr/>
              </p:nvPicPr>
              <p:blipFill>
                <a:blip r:embed="rId30"/>
                <a:stretch>
                  <a:fillRect/>
                </a:stretch>
              </p:blipFill>
              <p:spPr>
                <a:xfrm>
                  <a:off x="2717812" y="5396283"/>
                  <a:ext cx="1832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 name="Ink 73">
                  <a:extLst>
                    <a:ext uri="{FF2B5EF4-FFF2-40B4-BE49-F238E27FC236}">
                      <a16:creationId xmlns:a16="http://schemas.microsoft.com/office/drawing/2014/main" id="{75B3010D-62C3-4128-8A9A-43B03379FC85}"/>
                    </a:ext>
                  </a:extLst>
                </p14:cNvPr>
                <p14:cNvContentPartPr/>
                <p14:nvPr/>
              </p14:nvContentPartPr>
              <p14:xfrm>
                <a:off x="2893492" y="5327883"/>
                <a:ext cx="181440" cy="143280"/>
              </p14:xfrm>
            </p:contentPart>
          </mc:Choice>
          <mc:Fallback xmlns="">
            <p:pic>
              <p:nvPicPr>
                <p:cNvPr id="74" name="Ink 73">
                  <a:extLst>
                    <a:ext uri="{FF2B5EF4-FFF2-40B4-BE49-F238E27FC236}">
                      <a16:creationId xmlns:a16="http://schemas.microsoft.com/office/drawing/2014/main" id="{75B3010D-62C3-4128-8A9A-43B03379FC85}"/>
                    </a:ext>
                  </a:extLst>
                </p:cNvPr>
                <p:cNvPicPr/>
                <p:nvPr/>
              </p:nvPicPr>
              <p:blipFill>
                <a:blip r:embed="rId32"/>
                <a:stretch>
                  <a:fillRect/>
                </a:stretch>
              </p:blipFill>
              <p:spPr>
                <a:xfrm>
                  <a:off x="2884852" y="5319243"/>
                  <a:ext cx="199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5" name="Ink 74">
                  <a:extLst>
                    <a:ext uri="{FF2B5EF4-FFF2-40B4-BE49-F238E27FC236}">
                      <a16:creationId xmlns:a16="http://schemas.microsoft.com/office/drawing/2014/main" id="{83C9F989-2062-4C9A-B57B-0EC66F7E1C96}"/>
                    </a:ext>
                  </a:extLst>
                </p14:cNvPr>
                <p14:cNvContentPartPr/>
                <p14:nvPr/>
              </p14:nvContentPartPr>
              <p14:xfrm>
                <a:off x="3117052" y="5313483"/>
                <a:ext cx="123120" cy="138960"/>
              </p14:xfrm>
            </p:contentPart>
          </mc:Choice>
          <mc:Fallback xmlns="">
            <p:pic>
              <p:nvPicPr>
                <p:cNvPr id="75" name="Ink 74">
                  <a:extLst>
                    <a:ext uri="{FF2B5EF4-FFF2-40B4-BE49-F238E27FC236}">
                      <a16:creationId xmlns:a16="http://schemas.microsoft.com/office/drawing/2014/main" id="{83C9F989-2062-4C9A-B57B-0EC66F7E1C96}"/>
                    </a:ext>
                  </a:extLst>
                </p:cNvPr>
                <p:cNvPicPr/>
                <p:nvPr/>
              </p:nvPicPr>
              <p:blipFill>
                <a:blip r:embed="rId34"/>
                <a:stretch>
                  <a:fillRect/>
                </a:stretch>
              </p:blipFill>
              <p:spPr>
                <a:xfrm>
                  <a:off x="3108052" y="5304843"/>
                  <a:ext cx="140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6" name="Ink 75">
                  <a:extLst>
                    <a:ext uri="{FF2B5EF4-FFF2-40B4-BE49-F238E27FC236}">
                      <a16:creationId xmlns:a16="http://schemas.microsoft.com/office/drawing/2014/main" id="{E8980E13-8FF0-4405-B3CE-9AFF3A880BB5}"/>
                    </a:ext>
                  </a:extLst>
                </p14:cNvPr>
                <p14:cNvContentPartPr/>
                <p14:nvPr/>
              </p14:nvContentPartPr>
              <p14:xfrm>
                <a:off x="3234412" y="5260923"/>
                <a:ext cx="70560" cy="201240"/>
              </p14:xfrm>
            </p:contentPart>
          </mc:Choice>
          <mc:Fallback xmlns="">
            <p:pic>
              <p:nvPicPr>
                <p:cNvPr id="76" name="Ink 75">
                  <a:extLst>
                    <a:ext uri="{FF2B5EF4-FFF2-40B4-BE49-F238E27FC236}">
                      <a16:creationId xmlns:a16="http://schemas.microsoft.com/office/drawing/2014/main" id="{E8980E13-8FF0-4405-B3CE-9AFF3A880BB5}"/>
                    </a:ext>
                  </a:extLst>
                </p:cNvPr>
                <p:cNvPicPr/>
                <p:nvPr/>
              </p:nvPicPr>
              <p:blipFill>
                <a:blip r:embed="rId36"/>
                <a:stretch>
                  <a:fillRect/>
                </a:stretch>
              </p:blipFill>
              <p:spPr>
                <a:xfrm>
                  <a:off x="3225412" y="5252283"/>
                  <a:ext cx="88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7" name="Ink 76">
                  <a:extLst>
                    <a:ext uri="{FF2B5EF4-FFF2-40B4-BE49-F238E27FC236}">
                      <a16:creationId xmlns:a16="http://schemas.microsoft.com/office/drawing/2014/main" id="{71D7593D-32E3-4817-8F79-3F1ED179B66A}"/>
                    </a:ext>
                  </a:extLst>
                </p14:cNvPr>
                <p14:cNvContentPartPr/>
                <p14:nvPr/>
              </p14:nvContentPartPr>
              <p14:xfrm>
                <a:off x="3339532" y="5119083"/>
                <a:ext cx="34200" cy="336240"/>
              </p14:xfrm>
            </p:contentPart>
          </mc:Choice>
          <mc:Fallback xmlns="">
            <p:pic>
              <p:nvPicPr>
                <p:cNvPr id="77" name="Ink 76">
                  <a:extLst>
                    <a:ext uri="{FF2B5EF4-FFF2-40B4-BE49-F238E27FC236}">
                      <a16:creationId xmlns:a16="http://schemas.microsoft.com/office/drawing/2014/main" id="{71D7593D-32E3-4817-8F79-3F1ED179B66A}"/>
                    </a:ext>
                  </a:extLst>
                </p:cNvPr>
                <p:cNvPicPr/>
                <p:nvPr/>
              </p:nvPicPr>
              <p:blipFill>
                <a:blip r:embed="rId38"/>
                <a:stretch>
                  <a:fillRect/>
                </a:stretch>
              </p:blipFill>
              <p:spPr>
                <a:xfrm>
                  <a:off x="3330532" y="5110443"/>
                  <a:ext cx="518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8" name="Ink 77">
                  <a:extLst>
                    <a:ext uri="{FF2B5EF4-FFF2-40B4-BE49-F238E27FC236}">
                      <a16:creationId xmlns:a16="http://schemas.microsoft.com/office/drawing/2014/main" id="{9D8FB5DA-85F6-4179-AFB3-C53769181CD1}"/>
                    </a:ext>
                  </a:extLst>
                </p14:cNvPr>
                <p14:cNvContentPartPr/>
                <p14:nvPr/>
              </p14:nvContentPartPr>
              <p14:xfrm>
                <a:off x="3340972" y="5371083"/>
                <a:ext cx="60120" cy="15480"/>
              </p14:xfrm>
            </p:contentPart>
          </mc:Choice>
          <mc:Fallback xmlns="">
            <p:pic>
              <p:nvPicPr>
                <p:cNvPr id="78" name="Ink 77">
                  <a:extLst>
                    <a:ext uri="{FF2B5EF4-FFF2-40B4-BE49-F238E27FC236}">
                      <a16:creationId xmlns:a16="http://schemas.microsoft.com/office/drawing/2014/main" id="{9D8FB5DA-85F6-4179-AFB3-C53769181CD1}"/>
                    </a:ext>
                  </a:extLst>
                </p:cNvPr>
                <p:cNvPicPr/>
                <p:nvPr/>
              </p:nvPicPr>
              <p:blipFill>
                <a:blip r:embed="rId40"/>
                <a:stretch>
                  <a:fillRect/>
                </a:stretch>
              </p:blipFill>
              <p:spPr>
                <a:xfrm>
                  <a:off x="3332332" y="5362443"/>
                  <a:ext cx="77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9" name="Ink 78">
                  <a:extLst>
                    <a:ext uri="{FF2B5EF4-FFF2-40B4-BE49-F238E27FC236}">
                      <a16:creationId xmlns:a16="http://schemas.microsoft.com/office/drawing/2014/main" id="{3A39D09F-54B3-4B7A-91E7-DF4E75421D2F}"/>
                    </a:ext>
                  </a:extLst>
                </p14:cNvPr>
                <p14:cNvContentPartPr/>
                <p14:nvPr/>
              </p14:nvContentPartPr>
              <p14:xfrm>
                <a:off x="3450052" y="5324283"/>
                <a:ext cx="82440" cy="130320"/>
              </p14:xfrm>
            </p:contentPart>
          </mc:Choice>
          <mc:Fallback xmlns="">
            <p:pic>
              <p:nvPicPr>
                <p:cNvPr id="79" name="Ink 78">
                  <a:extLst>
                    <a:ext uri="{FF2B5EF4-FFF2-40B4-BE49-F238E27FC236}">
                      <a16:creationId xmlns:a16="http://schemas.microsoft.com/office/drawing/2014/main" id="{3A39D09F-54B3-4B7A-91E7-DF4E75421D2F}"/>
                    </a:ext>
                  </a:extLst>
                </p:cNvPr>
                <p:cNvPicPr/>
                <p:nvPr/>
              </p:nvPicPr>
              <p:blipFill>
                <a:blip r:embed="rId42"/>
                <a:stretch>
                  <a:fillRect/>
                </a:stretch>
              </p:blipFill>
              <p:spPr>
                <a:xfrm>
                  <a:off x="3441052" y="5315643"/>
                  <a:ext cx="1000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72B2B4ED-F362-4619-AD73-DE6B070193DA}"/>
                    </a:ext>
                  </a:extLst>
                </p14:cNvPr>
                <p14:cNvContentPartPr/>
                <p14:nvPr/>
              </p14:nvContentPartPr>
              <p14:xfrm>
                <a:off x="3557692" y="5344443"/>
                <a:ext cx="188640" cy="115920"/>
              </p14:xfrm>
            </p:contentPart>
          </mc:Choice>
          <mc:Fallback xmlns="">
            <p:pic>
              <p:nvPicPr>
                <p:cNvPr id="80" name="Ink 79">
                  <a:extLst>
                    <a:ext uri="{FF2B5EF4-FFF2-40B4-BE49-F238E27FC236}">
                      <a16:creationId xmlns:a16="http://schemas.microsoft.com/office/drawing/2014/main" id="{72B2B4ED-F362-4619-AD73-DE6B070193DA}"/>
                    </a:ext>
                  </a:extLst>
                </p:cNvPr>
                <p:cNvPicPr/>
                <p:nvPr/>
              </p:nvPicPr>
              <p:blipFill>
                <a:blip r:embed="rId44"/>
                <a:stretch>
                  <a:fillRect/>
                </a:stretch>
              </p:blipFill>
              <p:spPr>
                <a:xfrm>
                  <a:off x="3548692" y="5335443"/>
                  <a:ext cx="206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2FF4C7F0-844B-43E8-AD6F-C0C06FE47E0E}"/>
                    </a:ext>
                  </a:extLst>
                </p14:cNvPr>
                <p14:cNvContentPartPr/>
                <p14:nvPr/>
              </p14:nvContentPartPr>
              <p14:xfrm>
                <a:off x="3435292" y="5353083"/>
                <a:ext cx="6480" cy="112320"/>
              </p14:xfrm>
            </p:contentPart>
          </mc:Choice>
          <mc:Fallback xmlns="">
            <p:pic>
              <p:nvPicPr>
                <p:cNvPr id="81" name="Ink 80">
                  <a:extLst>
                    <a:ext uri="{FF2B5EF4-FFF2-40B4-BE49-F238E27FC236}">
                      <a16:creationId xmlns:a16="http://schemas.microsoft.com/office/drawing/2014/main" id="{2FF4C7F0-844B-43E8-AD6F-C0C06FE47E0E}"/>
                    </a:ext>
                  </a:extLst>
                </p:cNvPr>
                <p:cNvPicPr/>
                <p:nvPr/>
              </p:nvPicPr>
              <p:blipFill>
                <a:blip r:embed="rId46"/>
                <a:stretch>
                  <a:fillRect/>
                </a:stretch>
              </p:blipFill>
              <p:spPr>
                <a:xfrm>
                  <a:off x="3426652" y="5344443"/>
                  <a:ext cx="24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2" name="Ink 81">
                  <a:extLst>
                    <a:ext uri="{FF2B5EF4-FFF2-40B4-BE49-F238E27FC236}">
                      <a16:creationId xmlns:a16="http://schemas.microsoft.com/office/drawing/2014/main" id="{B1CA023B-8939-4176-A85D-F1E34D69CE16}"/>
                    </a:ext>
                  </a:extLst>
                </p14:cNvPr>
                <p14:cNvContentPartPr/>
                <p14:nvPr/>
              </p14:nvContentPartPr>
              <p14:xfrm>
                <a:off x="3447172" y="5194683"/>
                <a:ext cx="4680" cy="2880"/>
              </p14:xfrm>
            </p:contentPart>
          </mc:Choice>
          <mc:Fallback xmlns="">
            <p:pic>
              <p:nvPicPr>
                <p:cNvPr id="82" name="Ink 81">
                  <a:extLst>
                    <a:ext uri="{FF2B5EF4-FFF2-40B4-BE49-F238E27FC236}">
                      <a16:creationId xmlns:a16="http://schemas.microsoft.com/office/drawing/2014/main" id="{B1CA023B-8939-4176-A85D-F1E34D69CE16}"/>
                    </a:ext>
                  </a:extLst>
                </p:cNvPr>
                <p:cNvPicPr/>
                <p:nvPr/>
              </p:nvPicPr>
              <p:blipFill>
                <a:blip r:embed="rId48"/>
                <a:stretch>
                  <a:fillRect/>
                </a:stretch>
              </p:blipFill>
              <p:spPr>
                <a:xfrm>
                  <a:off x="3438532" y="5185683"/>
                  <a:ext cx="22320" cy="20520"/>
                </a:xfrm>
                <a:prstGeom prst="rect">
                  <a:avLst/>
                </a:prstGeom>
              </p:spPr>
            </p:pic>
          </mc:Fallback>
        </mc:AlternateContent>
      </p:grpSp>
      <p:grpSp>
        <p:nvGrpSpPr>
          <p:cNvPr id="90" name="Group 89">
            <a:extLst>
              <a:ext uri="{FF2B5EF4-FFF2-40B4-BE49-F238E27FC236}">
                <a16:creationId xmlns:a16="http://schemas.microsoft.com/office/drawing/2014/main" id="{979370D9-2DE7-408D-B443-D44BCF01D22B}"/>
              </a:ext>
            </a:extLst>
          </p:cNvPr>
          <p:cNvGrpSpPr/>
          <p:nvPr/>
        </p:nvGrpSpPr>
        <p:grpSpPr>
          <a:xfrm>
            <a:off x="3964132" y="5100363"/>
            <a:ext cx="901080" cy="321840"/>
            <a:chOff x="3964132" y="5100363"/>
            <a:chExt cx="901080" cy="321840"/>
          </a:xfrm>
        </p:grpSpPr>
        <mc:AlternateContent xmlns:mc="http://schemas.openxmlformats.org/markup-compatibility/2006" xmlns:p14="http://schemas.microsoft.com/office/powerpoint/2010/main">
          <mc:Choice Requires="p14">
            <p:contentPart p14:bwMode="auto" r:id="rId49">
              <p14:nvContentPartPr>
                <p14:cNvPr id="83" name="Ink 82">
                  <a:extLst>
                    <a:ext uri="{FF2B5EF4-FFF2-40B4-BE49-F238E27FC236}">
                      <a16:creationId xmlns:a16="http://schemas.microsoft.com/office/drawing/2014/main" id="{43573621-2F86-40AC-BFF9-DF27E3808712}"/>
                    </a:ext>
                  </a:extLst>
                </p14:cNvPr>
                <p14:cNvContentPartPr/>
                <p14:nvPr/>
              </p14:nvContentPartPr>
              <p14:xfrm>
                <a:off x="3964132" y="5292963"/>
                <a:ext cx="180000" cy="128520"/>
              </p14:xfrm>
            </p:contentPart>
          </mc:Choice>
          <mc:Fallback xmlns="">
            <p:pic>
              <p:nvPicPr>
                <p:cNvPr id="83" name="Ink 82">
                  <a:extLst>
                    <a:ext uri="{FF2B5EF4-FFF2-40B4-BE49-F238E27FC236}">
                      <a16:creationId xmlns:a16="http://schemas.microsoft.com/office/drawing/2014/main" id="{43573621-2F86-40AC-BFF9-DF27E3808712}"/>
                    </a:ext>
                  </a:extLst>
                </p:cNvPr>
                <p:cNvPicPr/>
                <p:nvPr/>
              </p:nvPicPr>
              <p:blipFill>
                <a:blip r:embed="rId50"/>
                <a:stretch>
                  <a:fillRect/>
                </a:stretch>
              </p:blipFill>
              <p:spPr>
                <a:xfrm>
                  <a:off x="3955132" y="5283963"/>
                  <a:ext cx="197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68EB1A84-A1AF-42D7-AEF6-825D948E5F5A}"/>
                    </a:ext>
                  </a:extLst>
                </p14:cNvPr>
                <p14:cNvContentPartPr/>
                <p14:nvPr/>
              </p14:nvContentPartPr>
              <p14:xfrm>
                <a:off x="4120732" y="5228523"/>
                <a:ext cx="82080" cy="193680"/>
              </p14:xfrm>
            </p:contentPart>
          </mc:Choice>
          <mc:Fallback xmlns="">
            <p:pic>
              <p:nvPicPr>
                <p:cNvPr id="84" name="Ink 83">
                  <a:extLst>
                    <a:ext uri="{FF2B5EF4-FFF2-40B4-BE49-F238E27FC236}">
                      <a16:creationId xmlns:a16="http://schemas.microsoft.com/office/drawing/2014/main" id="{68EB1A84-A1AF-42D7-AEF6-825D948E5F5A}"/>
                    </a:ext>
                  </a:extLst>
                </p:cNvPr>
                <p:cNvPicPr/>
                <p:nvPr/>
              </p:nvPicPr>
              <p:blipFill>
                <a:blip r:embed="rId52"/>
                <a:stretch>
                  <a:fillRect/>
                </a:stretch>
              </p:blipFill>
              <p:spPr>
                <a:xfrm>
                  <a:off x="4111732" y="5219883"/>
                  <a:ext cx="997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C728C3D-71E2-476E-A9FA-B368026D5F16}"/>
                    </a:ext>
                  </a:extLst>
                </p14:cNvPr>
                <p14:cNvContentPartPr/>
                <p14:nvPr/>
              </p14:nvContentPartPr>
              <p14:xfrm>
                <a:off x="4244932" y="5129523"/>
                <a:ext cx="141840" cy="257040"/>
              </p14:xfrm>
            </p:contentPart>
          </mc:Choice>
          <mc:Fallback xmlns="">
            <p:pic>
              <p:nvPicPr>
                <p:cNvPr id="85" name="Ink 84">
                  <a:extLst>
                    <a:ext uri="{FF2B5EF4-FFF2-40B4-BE49-F238E27FC236}">
                      <a16:creationId xmlns:a16="http://schemas.microsoft.com/office/drawing/2014/main" id="{6C728C3D-71E2-476E-A9FA-B368026D5F16}"/>
                    </a:ext>
                  </a:extLst>
                </p:cNvPr>
                <p:cNvPicPr/>
                <p:nvPr/>
              </p:nvPicPr>
              <p:blipFill>
                <a:blip r:embed="rId54"/>
                <a:stretch>
                  <a:fillRect/>
                </a:stretch>
              </p:blipFill>
              <p:spPr>
                <a:xfrm>
                  <a:off x="4235932" y="5120523"/>
                  <a:ext cx="1594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EF50FE60-FAE4-478C-B01D-34EBF9CEBC8D}"/>
                    </a:ext>
                  </a:extLst>
                </p14:cNvPr>
                <p14:cNvContentPartPr/>
                <p14:nvPr/>
              </p14:nvContentPartPr>
              <p14:xfrm>
                <a:off x="4436812" y="5235003"/>
                <a:ext cx="104040" cy="148680"/>
              </p14:xfrm>
            </p:contentPart>
          </mc:Choice>
          <mc:Fallback xmlns="">
            <p:pic>
              <p:nvPicPr>
                <p:cNvPr id="86" name="Ink 85">
                  <a:extLst>
                    <a:ext uri="{FF2B5EF4-FFF2-40B4-BE49-F238E27FC236}">
                      <a16:creationId xmlns:a16="http://schemas.microsoft.com/office/drawing/2014/main" id="{EF50FE60-FAE4-478C-B01D-34EBF9CEBC8D}"/>
                    </a:ext>
                  </a:extLst>
                </p:cNvPr>
                <p:cNvPicPr/>
                <p:nvPr/>
              </p:nvPicPr>
              <p:blipFill>
                <a:blip r:embed="rId56"/>
                <a:stretch>
                  <a:fillRect/>
                </a:stretch>
              </p:blipFill>
              <p:spPr>
                <a:xfrm>
                  <a:off x="4427812" y="5226003"/>
                  <a:ext cx="121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C71062FC-EB0A-4B69-918D-C5F47D5F1315}"/>
                    </a:ext>
                  </a:extLst>
                </p14:cNvPr>
                <p14:cNvContentPartPr/>
                <p14:nvPr/>
              </p14:nvContentPartPr>
              <p14:xfrm>
                <a:off x="4572892" y="5100363"/>
                <a:ext cx="139320" cy="313200"/>
              </p14:xfrm>
            </p:contentPart>
          </mc:Choice>
          <mc:Fallback xmlns="">
            <p:pic>
              <p:nvPicPr>
                <p:cNvPr id="87" name="Ink 86">
                  <a:extLst>
                    <a:ext uri="{FF2B5EF4-FFF2-40B4-BE49-F238E27FC236}">
                      <a16:creationId xmlns:a16="http://schemas.microsoft.com/office/drawing/2014/main" id="{C71062FC-EB0A-4B69-918D-C5F47D5F1315}"/>
                    </a:ext>
                  </a:extLst>
                </p:cNvPr>
                <p:cNvPicPr/>
                <p:nvPr/>
              </p:nvPicPr>
              <p:blipFill>
                <a:blip r:embed="rId58"/>
                <a:stretch>
                  <a:fillRect/>
                </a:stretch>
              </p:blipFill>
              <p:spPr>
                <a:xfrm>
                  <a:off x="4564252" y="5091723"/>
                  <a:ext cx="1569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3AC60F4E-206E-4D3E-A37D-3D100E7C06A3}"/>
                    </a:ext>
                  </a:extLst>
                </p14:cNvPr>
                <p14:cNvContentPartPr/>
                <p14:nvPr/>
              </p14:nvContentPartPr>
              <p14:xfrm>
                <a:off x="4851892" y="5244723"/>
                <a:ext cx="13320" cy="30600"/>
              </p14:xfrm>
            </p:contentPart>
          </mc:Choice>
          <mc:Fallback xmlns="">
            <p:pic>
              <p:nvPicPr>
                <p:cNvPr id="88" name="Ink 87">
                  <a:extLst>
                    <a:ext uri="{FF2B5EF4-FFF2-40B4-BE49-F238E27FC236}">
                      <a16:creationId xmlns:a16="http://schemas.microsoft.com/office/drawing/2014/main" id="{3AC60F4E-206E-4D3E-A37D-3D100E7C06A3}"/>
                    </a:ext>
                  </a:extLst>
                </p:cNvPr>
                <p:cNvPicPr/>
                <p:nvPr/>
              </p:nvPicPr>
              <p:blipFill>
                <a:blip r:embed="rId60"/>
                <a:stretch>
                  <a:fillRect/>
                </a:stretch>
              </p:blipFill>
              <p:spPr>
                <a:xfrm>
                  <a:off x="4842892" y="5236083"/>
                  <a:ext cx="30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3DE26C9C-27B9-4CE2-8D02-4B831694283D}"/>
                    </a:ext>
                  </a:extLst>
                </p14:cNvPr>
                <p14:cNvContentPartPr/>
                <p14:nvPr/>
              </p14:nvContentPartPr>
              <p14:xfrm>
                <a:off x="4825252" y="5337963"/>
                <a:ext cx="8640" cy="25560"/>
              </p14:xfrm>
            </p:contentPart>
          </mc:Choice>
          <mc:Fallback xmlns="">
            <p:pic>
              <p:nvPicPr>
                <p:cNvPr id="89" name="Ink 88">
                  <a:extLst>
                    <a:ext uri="{FF2B5EF4-FFF2-40B4-BE49-F238E27FC236}">
                      <a16:creationId xmlns:a16="http://schemas.microsoft.com/office/drawing/2014/main" id="{3DE26C9C-27B9-4CE2-8D02-4B831694283D}"/>
                    </a:ext>
                  </a:extLst>
                </p:cNvPr>
                <p:cNvPicPr/>
                <p:nvPr/>
              </p:nvPicPr>
              <p:blipFill>
                <a:blip r:embed="rId62"/>
                <a:stretch>
                  <a:fillRect/>
                </a:stretch>
              </p:blipFill>
              <p:spPr>
                <a:xfrm>
                  <a:off x="4816252" y="5329323"/>
                  <a:ext cx="26280" cy="43200"/>
                </a:xfrm>
                <a:prstGeom prst="rect">
                  <a:avLst/>
                </a:prstGeom>
              </p:spPr>
            </p:pic>
          </mc:Fallback>
        </mc:AlternateContent>
      </p:grpSp>
      <p:grpSp>
        <p:nvGrpSpPr>
          <p:cNvPr id="121" name="Group 120">
            <a:extLst>
              <a:ext uri="{FF2B5EF4-FFF2-40B4-BE49-F238E27FC236}">
                <a16:creationId xmlns:a16="http://schemas.microsoft.com/office/drawing/2014/main" id="{1B7C8681-3CBB-4555-BCC3-5C481AD83C0E}"/>
              </a:ext>
            </a:extLst>
          </p:cNvPr>
          <p:cNvGrpSpPr/>
          <p:nvPr/>
        </p:nvGrpSpPr>
        <p:grpSpPr>
          <a:xfrm>
            <a:off x="5626712" y="1118923"/>
            <a:ext cx="2636017" cy="5668011"/>
            <a:chOff x="5626712" y="1118923"/>
            <a:chExt cx="2636017" cy="5668011"/>
          </a:xfrm>
        </p:grpSpPr>
        <p:pic>
          <p:nvPicPr>
            <p:cNvPr id="8" name="Picture 7">
              <a:extLst>
                <a:ext uri="{FF2B5EF4-FFF2-40B4-BE49-F238E27FC236}">
                  <a16:creationId xmlns:a16="http://schemas.microsoft.com/office/drawing/2014/main" id="{CDFD576C-3482-404B-BE59-EEC53B1CC334}"/>
                </a:ext>
              </a:extLst>
            </p:cNvPr>
            <p:cNvPicPr>
              <a:picLocks noChangeAspect="1"/>
            </p:cNvPicPr>
            <p:nvPr/>
          </p:nvPicPr>
          <p:blipFill>
            <a:blip r:embed="rId63"/>
            <a:stretch>
              <a:fillRect/>
            </a:stretch>
          </p:blipFill>
          <p:spPr>
            <a:xfrm>
              <a:off x="5626712" y="1118923"/>
              <a:ext cx="2529637" cy="5668011"/>
            </a:xfrm>
            <a:prstGeom prst="rect">
              <a:avLst/>
            </a:prstGeom>
          </p:spPr>
        </p:pic>
        <p:grpSp>
          <p:nvGrpSpPr>
            <p:cNvPr id="99" name="Group 98">
              <a:extLst>
                <a:ext uri="{FF2B5EF4-FFF2-40B4-BE49-F238E27FC236}">
                  <a16:creationId xmlns:a16="http://schemas.microsoft.com/office/drawing/2014/main" id="{5DD7147F-F89F-4FDD-9BF3-9251F3DE31D2}"/>
                </a:ext>
              </a:extLst>
            </p:cNvPr>
            <p:cNvGrpSpPr/>
            <p:nvPr/>
          </p:nvGrpSpPr>
          <p:grpSpPr>
            <a:xfrm>
              <a:off x="6994089" y="2853284"/>
              <a:ext cx="1268640" cy="1001160"/>
              <a:chOff x="6598972" y="2528523"/>
              <a:chExt cx="1268640" cy="1001160"/>
            </a:xfrm>
          </p:grpSpPr>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6FDA2763-A0EF-453B-A7AA-AB00A50E100D}"/>
                      </a:ext>
                    </a:extLst>
                  </p14:cNvPr>
                  <p14:cNvContentPartPr/>
                  <p14:nvPr/>
                </p14:nvContentPartPr>
                <p14:xfrm>
                  <a:off x="6706972" y="3112083"/>
                  <a:ext cx="196200" cy="417600"/>
                </p14:xfrm>
              </p:contentPart>
            </mc:Choice>
            <mc:Fallback xmlns="">
              <p:pic>
                <p:nvPicPr>
                  <p:cNvPr id="40" name="Ink 39">
                    <a:extLst>
                      <a:ext uri="{FF2B5EF4-FFF2-40B4-BE49-F238E27FC236}">
                        <a16:creationId xmlns:a16="http://schemas.microsoft.com/office/drawing/2014/main" id="{6FDA2763-A0EF-453B-A7AA-AB00A50E100D}"/>
                      </a:ext>
                    </a:extLst>
                  </p:cNvPr>
                  <p:cNvPicPr/>
                  <p:nvPr/>
                </p:nvPicPr>
                <p:blipFill>
                  <a:blip r:embed="rId65"/>
                  <a:stretch>
                    <a:fillRect/>
                  </a:stretch>
                </p:blipFill>
                <p:spPr>
                  <a:xfrm>
                    <a:off x="6698332" y="3103443"/>
                    <a:ext cx="2138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5CCE30CC-9A23-4237-A96B-6D1C56FC1C46}"/>
                      </a:ext>
                    </a:extLst>
                  </p14:cNvPr>
                  <p14:cNvContentPartPr/>
                  <p14:nvPr/>
                </p14:nvContentPartPr>
                <p14:xfrm>
                  <a:off x="6946372" y="3154203"/>
                  <a:ext cx="234360" cy="338400"/>
                </p14:xfrm>
              </p:contentPart>
            </mc:Choice>
            <mc:Fallback xmlns="">
              <p:pic>
                <p:nvPicPr>
                  <p:cNvPr id="41" name="Ink 40">
                    <a:extLst>
                      <a:ext uri="{FF2B5EF4-FFF2-40B4-BE49-F238E27FC236}">
                        <a16:creationId xmlns:a16="http://schemas.microsoft.com/office/drawing/2014/main" id="{5CCE30CC-9A23-4237-A96B-6D1C56FC1C46}"/>
                      </a:ext>
                    </a:extLst>
                  </p:cNvPr>
                  <p:cNvPicPr/>
                  <p:nvPr/>
                </p:nvPicPr>
                <p:blipFill>
                  <a:blip r:embed="rId67"/>
                  <a:stretch>
                    <a:fillRect/>
                  </a:stretch>
                </p:blipFill>
                <p:spPr>
                  <a:xfrm>
                    <a:off x="6937372" y="3145203"/>
                    <a:ext cx="25200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985F4EF7-3177-40EC-A591-2E3343F752C4}"/>
                      </a:ext>
                    </a:extLst>
                  </p14:cNvPr>
                  <p14:cNvContentPartPr/>
                  <p14:nvPr/>
                </p14:nvContentPartPr>
                <p14:xfrm>
                  <a:off x="7248052" y="3237363"/>
                  <a:ext cx="12960" cy="13320"/>
                </p14:xfrm>
              </p:contentPart>
            </mc:Choice>
            <mc:Fallback xmlns="">
              <p:pic>
                <p:nvPicPr>
                  <p:cNvPr id="42" name="Ink 41">
                    <a:extLst>
                      <a:ext uri="{FF2B5EF4-FFF2-40B4-BE49-F238E27FC236}">
                        <a16:creationId xmlns:a16="http://schemas.microsoft.com/office/drawing/2014/main" id="{985F4EF7-3177-40EC-A591-2E3343F752C4}"/>
                      </a:ext>
                    </a:extLst>
                  </p:cNvPr>
                  <p:cNvPicPr/>
                  <p:nvPr/>
                </p:nvPicPr>
                <p:blipFill>
                  <a:blip r:embed="rId69"/>
                  <a:stretch>
                    <a:fillRect/>
                  </a:stretch>
                </p:blipFill>
                <p:spPr>
                  <a:xfrm>
                    <a:off x="7239412" y="3228723"/>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BA95EE5E-18A3-4F6E-BEB7-BB93AED77113}"/>
                      </a:ext>
                    </a:extLst>
                  </p14:cNvPr>
                  <p14:cNvContentPartPr/>
                  <p14:nvPr/>
                </p14:nvContentPartPr>
                <p14:xfrm>
                  <a:off x="7273972" y="3355803"/>
                  <a:ext cx="4320" cy="9360"/>
                </p14:xfrm>
              </p:contentPart>
            </mc:Choice>
            <mc:Fallback xmlns="">
              <p:pic>
                <p:nvPicPr>
                  <p:cNvPr id="43" name="Ink 42">
                    <a:extLst>
                      <a:ext uri="{FF2B5EF4-FFF2-40B4-BE49-F238E27FC236}">
                        <a16:creationId xmlns:a16="http://schemas.microsoft.com/office/drawing/2014/main" id="{BA95EE5E-18A3-4F6E-BEB7-BB93AED77113}"/>
                      </a:ext>
                    </a:extLst>
                  </p:cNvPr>
                  <p:cNvPicPr/>
                  <p:nvPr/>
                </p:nvPicPr>
                <p:blipFill>
                  <a:blip r:embed="rId71"/>
                  <a:stretch>
                    <a:fillRect/>
                  </a:stretch>
                </p:blipFill>
                <p:spPr>
                  <a:xfrm>
                    <a:off x="7264972" y="3346803"/>
                    <a:ext cx="219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BD7C703F-DBAF-491A-8632-DC89886C08F1}"/>
                      </a:ext>
                    </a:extLst>
                  </p14:cNvPr>
                  <p14:cNvContentPartPr/>
                  <p14:nvPr/>
                </p14:nvContentPartPr>
                <p14:xfrm>
                  <a:off x="7320412" y="3064563"/>
                  <a:ext cx="232560" cy="378720"/>
                </p14:xfrm>
              </p:contentPart>
            </mc:Choice>
            <mc:Fallback xmlns="">
              <p:pic>
                <p:nvPicPr>
                  <p:cNvPr id="44" name="Ink 43">
                    <a:extLst>
                      <a:ext uri="{FF2B5EF4-FFF2-40B4-BE49-F238E27FC236}">
                        <a16:creationId xmlns:a16="http://schemas.microsoft.com/office/drawing/2014/main" id="{BD7C703F-DBAF-491A-8632-DC89886C08F1}"/>
                      </a:ext>
                    </a:extLst>
                  </p:cNvPr>
                  <p:cNvPicPr/>
                  <p:nvPr/>
                </p:nvPicPr>
                <p:blipFill>
                  <a:blip r:embed="rId73"/>
                  <a:stretch>
                    <a:fillRect/>
                  </a:stretch>
                </p:blipFill>
                <p:spPr>
                  <a:xfrm>
                    <a:off x="7311772" y="3055563"/>
                    <a:ext cx="2502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218FF3B8-64C0-4619-85B0-F6361CF947D1}"/>
                      </a:ext>
                    </a:extLst>
                  </p14:cNvPr>
                  <p14:cNvContentPartPr/>
                  <p14:nvPr/>
                </p14:nvContentPartPr>
                <p14:xfrm>
                  <a:off x="7582492" y="3069243"/>
                  <a:ext cx="117720" cy="373680"/>
                </p14:xfrm>
              </p:contentPart>
            </mc:Choice>
            <mc:Fallback xmlns="">
              <p:pic>
                <p:nvPicPr>
                  <p:cNvPr id="45" name="Ink 44">
                    <a:extLst>
                      <a:ext uri="{FF2B5EF4-FFF2-40B4-BE49-F238E27FC236}">
                        <a16:creationId xmlns:a16="http://schemas.microsoft.com/office/drawing/2014/main" id="{218FF3B8-64C0-4619-85B0-F6361CF947D1}"/>
                      </a:ext>
                    </a:extLst>
                  </p:cNvPr>
                  <p:cNvPicPr/>
                  <p:nvPr/>
                </p:nvPicPr>
                <p:blipFill>
                  <a:blip r:embed="rId75"/>
                  <a:stretch>
                    <a:fillRect/>
                  </a:stretch>
                </p:blipFill>
                <p:spPr>
                  <a:xfrm>
                    <a:off x="7573492" y="3060243"/>
                    <a:ext cx="1353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2" name="Ink 91">
                    <a:extLst>
                      <a:ext uri="{FF2B5EF4-FFF2-40B4-BE49-F238E27FC236}">
                        <a16:creationId xmlns:a16="http://schemas.microsoft.com/office/drawing/2014/main" id="{E1EEDF4C-4BAA-4C6A-B51E-B41D5D503263}"/>
                      </a:ext>
                    </a:extLst>
                  </p14:cNvPr>
                  <p14:cNvContentPartPr/>
                  <p14:nvPr/>
                </p14:nvContentPartPr>
                <p14:xfrm>
                  <a:off x="6598972" y="2528523"/>
                  <a:ext cx="241920" cy="426960"/>
                </p14:xfrm>
              </p:contentPart>
            </mc:Choice>
            <mc:Fallback xmlns="">
              <p:pic>
                <p:nvPicPr>
                  <p:cNvPr id="92" name="Ink 91">
                    <a:extLst>
                      <a:ext uri="{FF2B5EF4-FFF2-40B4-BE49-F238E27FC236}">
                        <a16:creationId xmlns:a16="http://schemas.microsoft.com/office/drawing/2014/main" id="{E1EEDF4C-4BAA-4C6A-B51E-B41D5D503263}"/>
                      </a:ext>
                    </a:extLst>
                  </p:cNvPr>
                  <p:cNvPicPr/>
                  <p:nvPr/>
                </p:nvPicPr>
                <p:blipFill>
                  <a:blip r:embed="rId77"/>
                  <a:stretch>
                    <a:fillRect/>
                  </a:stretch>
                </p:blipFill>
                <p:spPr>
                  <a:xfrm>
                    <a:off x="6590332" y="2519523"/>
                    <a:ext cx="25956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3" name="Ink 92">
                    <a:extLst>
                      <a:ext uri="{FF2B5EF4-FFF2-40B4-BE49-F238E27FC236}">
                        <a16:creationId xmlns:a16="http://schemas.microsoft.com/office/drawing/2014/main" id="{C3F076C6-6DAB-40AF-8AF0-030DF0A5143A}"/>
                      </a:ext>
                    </a:extLst>
                  </p14:cNvPr>
                  <p14:cNvContentPartPr/>
                  <p14:nvPr/>
                </p14:nvContentPartPr>
                <p14:xfrm>
                  <a:off x="6654772" y="2770083"/>
                  <a:ext cx="112320" cy="34200"/>
                </p14:xfrm>
              </p:contentPart>
            </mc:Choice>
            <mc:Fallback xmlns="">
              <p:pic>
                <p:nvPicPr>
                  <p:cNvPr id="93" name="Ink 92">
                    <a:extLst>
                      <a:ext uri="{FF2B5EF4-FFF2-40B4-BE49-F238E27FC236}">
                        <a16:creationId xmlns:a16="http://schemas.microsoft.com/office/drawing/2014/main" id="{C3F076C6-6DAB-40AF-8AF0-030DF0A5143A}"/>
                      </a:ext>
                    </a:extLst>
                  </p:cNvPr>
                  <p:cNvPicPr/>
                  <p:nvPr/>
                </p:nvPicPr>
                <p:blipFill>
                  <a:blip r:embed="rId79"/>
                  <a:stretch>
                    <a:fillRect/>
                  </a:stretch>
                </p:blipFill>
                <p:spPr>
                  <a:xfrm>
                    <a:off x="6645772" y="2761083"/>
                    <a:ext cx="1299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4" name="Ink 93">
                    <a:extLst>
                      <a:ext uri="{FF2B5EF4-FFF2-40B4-BE49-F238E27FC236}">
                        <a16:creationId xmlns:a16="http://schemas.microsoft.com/office/drawing/2014/main" id="{B19FB7FD-3C2D-4985-BE7A-88D778CBB2FD}"/>
                      </a:ext>
                    </a:extLst>
                  </p14:cNvPr>
                  <p14:cNvContentPartPr/>
                  <p14:nvPr/>
                </p14:nvContentPartPr>
                <p14:xfrm>
                  <a:off x="6861412" y="2819403"/>
                  <a:ext cx="162000" cy="96840"/>
                </p14:xfrm>
              </p:contentPart>
            </mc:Choice>
            <mc:Fallback xmlns="">
              <p:pic>
                <p:nvPicPr>
                  <p:cNvPr id="94" name="Ink 93">
                    <a:extLst>
                      <a:ext uri="{FF2B5EF4-FFF2-40B4-BE49-F238E27FC236}">
                        <a16:creationId xmlns:a16="http://schemas.microsoft.com/office/drawing/2014/main" id="{B19FB7FD-3C2D-4985-BE7A-88D778CBB2FD}"/>
                      </a:ext>
                    </a:extLst>
                  </p:cNvPr>
                  <p:cNvPicPr/>
                  <p:nvPr/>
                </p:nvPicPr>
                <p:blipFill>
                  <a:blip r:embed="rId81"/>
                  <a:stretch>
                    <a:fillRect/>
                  </a:stretch>
                </p:blipFill>
                <p:spPr>
                  <a:xfrm>
                    <a:off x="6852772" y="2810763"/>
                    <a:ext cx="179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5" name="Ink 94">
                    <a:extLst>
                      <a:ext uri="{FF2B5EF4-FFF2-40B4-BE49-F238E27FC236}">
                        <a16:creationId xmlns:a16="http://schemas.microsoft.com/office/drawing/2014/main" id="{D7C24933-BF8E-4FC6-8476-3E6615590C5D}"/>
                      </a:ext>
                    </a:extLst>
                  </p14:cNvPr>
                  <p14:cNvContentPartPr/>
                  <p14:nvPr/>
                </p14:nvContentPartPr>
                <p14:xfrm>
                  <a:off x="7052212" y="2750643"/>
                  <a:ext cx="83520" cy="174960"/>
                </p14:xfrm>
              </p:contentPart>
            </mc:Choice>
            <mc:Fallback xmlns="">
              <p:pic>
                <p:nvPicPr>
                  <p:cNvPr id="95" name="Ink 94">
                    <a:extLst>
                      <a:ext uri="{FF2B5EF4-FFF2-40B4-BE49-F238E27FC236}">
                        <a16:creationId xmlns:a16="http://schemas.microsoft.com/office/drawing/2014/main" id="{D7C24933-BF8E-4FC6-8476-3E6615590C5D}"/>
                      </a:ext>
                    </a:extLst>
                  </p:cNvPr>
                  <p:cNvPicPr/>
                  <p:nvPr/>
                </p:nvPicPr>
                <p:blipFill>
                  <a:blip r:embed="rId83"/>
                  <a:stretch>
                    <a:fillRect/>
                  </a:stretch>
                </p:blipFill>
                <p:spPr>
                  <a:xfrm>
                    <a:off x="7043212" y="2741643"/>
                    <a:ext cx="1011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6" name="Ink 95">
                    <a:extLst>
                      <a:ext uri="{FF2B5EF4-FFF2-40B4-BE49-F238E27FC236}">
                        <a16:creationId xmlns:a16="http://schemas.microsoft.com/office/drawing/2014/main" id="{04069734-EF73-4EA8-A632-09226590A5BF}"/>
                      </a:ext>
                    </a:extLst>
                  </p14:cNvPr>
                  <p14:cNvContentPartPr/>
                  <p14:nvPr/>
                </p14:nvContentPartPr>
                <p14:xfrm>
                  <a:off x="7171732" y="2800323"/>
                  <a:ext cx="165240" cy="113400"/>
                </p14:xfrm>
              </p:contentPart>
            </mc:Choice>
            <mc:Fallback xmlns="">
              <p:pic>
                <p:nvPicPr>
                  <p:cNvPr id="96" name="Ink 95">
                    <a:extLst>
                      <a:ext uri="{FF2B5EF4-FFF2-40B4-BE49-F238E27FC236}">
                        <a16:creationId xmlns:a16="http://schemas.microsoft.com/office/drawing/2014/main" id="{04069734-EF73-4EA8-A632-09226590A5BF}"/>
                      </a:ext>
                    </a:extLst>
                  </p:cNvPr>
                  <p:cNvPicPr/>
                  <p:nvPr/>
                </p:nvPicPr>
                <p:blipFill>
                  <a:blip r:embed="rId85"/>
                  <a:stretch>
                    <a:fillRect/>
                  </a:stretch>
                </p:blipFill>
                <p:spPr>
                  <a:xfrm>
                    <a:off x="7163092" y="2791683"/>
                    <a:ext cx="182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7" name="Ink 96">
                    <a:extLst>
                      <a:ext uri="{FF2B5EF4-FFF2-40B4-BE49-F238E27FC236}">
                        <a16:creationId xmlns:a16="http://schemas.microsoft.com/office/drawing/2014/main" id="{30935EE0-150F-4D77-9199-1157B5843E96}"/>
                      </a:ext>
                    </a:extLst>
                  </p14:cNvPr>
                  <p14:cNvContentPartPr/>
                  <p14:nvPr/>
                </p14:nvContentPartPr>
                <p14:xfrm>
                  <a:off x="7402492" y="2760003"/>
                  <a:ext cx="163080" cy="159480"/>
                </p14:xfrm>
              </p:contentPart>
            </mc:Choice>
            <mc:Fallback xmlns="">
              <p:pic>
                <p:nvPicPr>
                  <p:cNvPr id="97" name="Ink 96">
                    <a:extLst>
                      <a:ext uri="{FF2B5EF4-FFF2-40B4-BE49-F238E27FC236}">
                        <a16:creationId xmlns:a16="http://schemas.microsoft.com/office/drawing/2014/main" id="{30935EE0-150F-4D77-9199-1157B5843E96}"/>
                      </a:ext>
                    </a:extLst>
                  </p:cNvPr>
                  <p:cNvPicPr/>
                  <p:nvPr/>
                </p:nvPicPr>
                <p:blipFill>
                  <a:blip r:embed="rId87"/>
                  <a:stretch>
                    <a:fillRect/>
                  </a:stretch>
                </p:blipFill>
                <p:spPr>
                  <a:xfrm>
                    <a:off x="7393852" y="2751363"/>
                    <a:ext cx="180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8" name="Ink 97">
                    <a:extLst>
                      <a:ext uri="{FF2B5EF4-FFF2-40B4-BE49-F238E27FC236}">
                        <a16:creationId xmlns:a16="http://schemas.microsoft.com/office/drawing/2014/main" id="{C4034DDA-2D4D-429B-8D50-5171D36E63C5}"/>
                      </a:ext>
                    </a:extLst>
                  </p14:cNvPr>
                  <p14:cNvContentPartPr/>
                  <p14:nvPr/>
                </p14:nvContentPartPr>
                <p14:xfrm>
                  <a:off x="7738012" y="2601603"/>
                  <a:ext cx="129600" cy="270360"/>
                </p14:xfrm>
              </p:contentPart>
            </mc:Choice>
            <mc:Fallback xmlns="">
              <p:pic>
                <p:nvPicPr>
                  <p:cNvPr id="98" name="Ink 97">
                    <a:extLst>
                      <a:ext uri="{FF2B5EF4-FFF2-40B4-BE49-F238E27FC236}">
                        <a16:creationId xmlns:a16="http://schemas.microsoft.com/office/drawing/2014/main" id="{C4034DDA-2D4D-429B-8D50-5171D36E63C5}"/>
                      </a:ext>
                    </a:extLst>
                  </p:cNvPr>
                  <p:cNvPicPr/>
                  <p:nvPr/>
                </p:nvPicPr>
                <p:blipFill>
                  <a:blip r:embed="rId89"/>
                  <a:stretch>
                    <a:fillRect/>
                  </a:stretch>
                </p:blipFill>
                <p:spPr>
                  <a:xfrm>
                    <a:off x="7729372" y="2592603"/>
                    <a:ext cx="147240" cy="288000"/>
                  </a:xfrm>
                  <a:prstGeom prst="rect">
                    <a:avLst/>
                  </a:prstGeom>
                </p:spPr>
              </p:pic>
            </mc:Fallback>
          </mc:AlternateContent>
        </p:grpSp>
      </p:grpSp>
      <p:grpSp>
        <p:nvGrpSpPr>
          <p:cNvPr id="107" name="Group 106">
            <a:extLst>
              <a:ext uri="{FF2B5EF4-FFF2-40B4-BE49-F238E27FC236}">
                <a16:creationId xmlns:a16="http://schemas.microsoft.com/office/drawing/2014/main" id="{4CA15012-A668-4583-9DBC-9C64730CFC98}"/>
              </a:ext>
            </a:extLst>
          </p:cNvPr>
          <p:cNvGrpSpPr/>
          <p:nvPr/>
        </p:nvGrpSpPr>
        <p:grpSpPr>
          <a:xfrm>
            <a:off x="10856810" y="5119083"/>
            <a:ext cx="1143360" cy="369000"/>
            <a:chOff x="10720612" y="2820483"/>
            <a:chExt cx="1143360" cy="369000"/>
          </a:xfrm>
        </p:grpSpPr>
        <mc:AlternateContent xmlns:mc="http://schemas.openxmlformats.org/markup-compatibility/2006" xmlns:p14="http://schemas.microsoft.com/office/powerpoint/2010/main">
          <mc:Choice Requires="p14">
            <p:contentPart p14:bwMode="auto" r:id="rId90">
              <p14:nvContentPartPr>
                <p14:cNvPr id="100" name="Ink 99">
                  <a:extLst>
                    <a:ext uri="{FF2B5EF4-FFF2-40B4-BE49-F238E27FC236}">
                      <a16:creationId xmlns:a16="http://schemas.microsoft.com/office/drawing/2014/main" id="{8E59A505-DB36-4EE4-AC48-2C70DFCA1C92}"/>
                    </a:ext>
                  </a:extLst>
                </p14:cNvPr>
                <p14:cNvContentPartPr/>
                <p14:nvPr/>
              </p14:nvContentPartPr>
              <p14:xfrm>
                <a:off x="10720612" y="2899323"/>
                <a:ext cx="197640" cy="290160"/>
              </p14:xfrm>
            </p:contentPart>
          </mc:Choice>
          <mc:Fallback xmlns="">
            <p:pic>
              <p:nvPicPr>
                <p:cNvPr id="100" name="Ink 99">
                  <a:extLst>
                    <a:ext uri="{FF2B5EF4-FFF2-40B4-BE49-F238E27FC236}">
                      <a16:creationId xmlns:a16="http://schemas.microsoft.com/office/drawing/2014/main" id="{8E59A505-DB36-4EE4-AC48-2C70DFCA1C92}"/>
                    </a:ext>
                  </a:extLst>
                </p:cNvPr>
                <p:cNvPicPr/>
                <p:nvPr/>
              </p:nvPicPr>
              <p:blipFill>
                <a:blip r:embed="rId91"/>
                <a:stretch>
                  <a:fillRect/>
                </a:stretch>
              </p:blipFill>
              <p:spPr>
                <a:xfrm>
                  <a:off x="10711612" y="2890683"/>
                  <a:ext cx="215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1" name="Ink 100">
                  <a:extLst>
                    <a:ext uri="{FF2B5EF4-FFF2-40B4-BE49-F238E27FC236}">
                      <a16:creationId xmlns:a16="http://schemas.microsoft.com/office/drawing/2014/main" id="{F1A149BF-C9C6-406A-9A62-6BFFCA5CD2C2}"/>
                    </a:ext>
                  </a:extLst>
                </p14:cNvPr>
                <p14:cNvContentPartPr/>
                <p14:nvPr/>
              </p14:nvContentPartPr>
              <p14:xfrm>
                <a:off x="10767772" y="3045843"/>
                <a:ext cx="95040" cy="53280"/>
              </p14:xfrm>
            </p:contentPart>
          </mc:Choice>
          <mc:Fallback xmlns="">
            <p:pic>
              <p:nvPicPr>
                <p:cNvPr id="101" name="Ink 100">
                  <a:extLst>
                    <a:ext uri="{FF2B5EF4-FFF2-40B4-BE49-F238E27FC236}">
                      <a16:creationId xmlns:a16="http://schemas.microsoft.com/office/drawing/2014/main" id="{F1A149BF-C9C6-406A-9A62-6BFFCA5CD2C2}"/>
                    </a:ext>
                  </a:extLst>
                </p:cNvPr>
                <p:cNvPicPr/>
                <p:nvPr/>
              </p:nvPicPr>
              <p:blipFill>
                <a:blip r:embed="rId93"/>
                <a:stretch>
                  <a:fillRect/>
                </a:stretch>
              </p:blipFill>
              <p:spPr>
                <a:xfrm>
                  <a:off x="10758772" y="3036843"/>
                  <a:ext cx="1126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2" name="Ink 101">
                  <a:extLst>
                    <a:ext uri="{FF2B5EF4-FFF2-40B4-BE49-F238E27FC236}">
                      <a16:creationId xmlns:a16="http://schemas.microsoft.com/office/drawing/2014/main" id="{C0023F4F-A73C-4B36-A4BA-56857619E0F9}"/>
                    </a:ext>
                  </a:extLst>
                </p14:cNvPr>
                <p14:cNvContentPartPr/>
                <p14:nvPr/>
              </p14:nvContentPartPr>
              <p14:xfrm>
                <a:off x="10907812" y="3028203"/>
                <a:ext cx="187200" cy="131040"/>
              </p14:xfrm>
            </p:contentPart>
          </mc:Choice>
          <mc:Fallback xmlns="">
            <p:pic>
              <p:nvPicPr>
                <p:cNvPr id="102" name="Ink 101">
                  <a:extLst>
                    <a:ext uri="{FF2B5EF4-FFF2-40B4-BE49-F238E27FC236}">
                      <a16:creationId xmlns:a16="http://schemas.microsoft.com/office/drawing/2014/main" id="{C0023F4F-A73C-4B36-A4BA-56857619E0F9}"/>
                    </a:ext>
                  </a:extLst>
                </p:cNvPr>
                <p:cNvPicPr/>
                <p:nvPr/>
              </p:nvPicPr>
              <p:blipFill>
                <a:blip r:embed="rId95"/>
                <a:stretch>
                  <a:fillRect/>
                </a:stretch>
              </p:blipFill>
              <p:spPr>
                <a:xfrm>
                  <a:off x="10899172" y="3019203"/>
                  <a:ext cx="204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Ink 102">
                  <a:extLst>
                    <a:ext uri="{FF2B5EF4-FFF2-40B4-BE49-F238E27FC236}">
                      <a16:creationId xmlns:a16="http://schemas.microsoft.com/office/drawing/2014/main" id="{30C97374-B264-48CF-A16B-F21EBAD2ECAE}"/>
                    </a:ext>
                  </a:extLst>
                </p14:cNvPr>
                <p14:cNvContentPartPr/>
                <p14:nvPr/>
              </p14:nvContentPartPr>
              <p14:xfrm>
                <a:off x="11131012" y="2998323"/>
                <a:ext cx="63000" cy="127080"/>
              </p14:xfrm>
            </p:contentPart>
          </mc:Choice>
          <mc:Fallback xmlns="">
            <p:pic>
              <p:nvPicPr>
                <p:cNvPr id="103" name="Ink 102">
                  <a:extLst>
                    <a:ext uri="{FF2B5EF4-FFF2-40B4-BE49-F238E27FC236}">
                      <a16:creationId xmlns:a16="http://schemas.microsoft.com/office/drawing/2014/main" id="{30C97374-B264-48CF-A16B-F21EBAD2ECAE}"/>
                    </a:ext>
                  </a:extLst>
                </p:cNvPr>
                <p:cNvPicPr/>
                <p:nvPr/>
              </p:nvPicPr>
              <p:blipFill>
                <a:blip r:embed="rId97"/>
                <a:stretch>
                  <a:fillRect/>
                </a:stretch>
              </p:blipFill>
              <p:spPr>
                <a:xfrm>
                  <a:off x="11122372" y="2989683"/>
                  <a:ext cx="80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4" name="Ink 103">
                  <a:extLst>
                    <a:ext uri="{FF2B5EF4-FFF2-40B4-BE49-F238E27FC236}">
                      <a16:creationId xmlns:a16="http://schemas.microsoft.com/office/drawing/2014/main" id="{41DF2714-7E41-4D85-B94A-EE142D95DA23}"/>
                    </a:ext>
                  </a:extLst>
                </p14:cNvPr>
                <p14:cNvContentPartPr/>
                <p14:nvPr/>
              </p14:nvContentPartPr>
              <p14:xfrm>
                <a:off x="11223532" y="2968803"/>
                <a:ext cx="147960" cy="172440"/>
              </p14:xfrm>
            </p:contentPart>
          </mc:Choice>
          <mc:Fallback xmlns="">
            <p:pic>
              <p:nvPicPr>
                <p:cNvPr id="104" name="Ink 103">
                  <a:extLst>
                    <a:ext uri="{FF2B5EF4-FFF2-40B4-BE49-F238E27FC236}">
                      <a16:creationId xmlns:a16="http://schemas.microsoft.com/office/drawing/2014/main" id="{41DF2714-7E41-4D85-B94A-EE142D95DA23}"/>
                    </a:ext>
                  </a:extLst>
                </p:cNvPr>
                <p:cNvPicPr/>
                <p:nvPr/>
              </p:nvPicPr>
              <p:blipFill>
                <a:blip r:embed="rId99"/>
                <a:stretch>
                  <a:fillRect/>
                </a:stretch>
              </p:blipFill>
              <p:spPr>
                <a:xfrm>
                  <a:off x="11214532" y="2960163"/>
                  <a:ext cx="165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5" name="Ink 104">
                  <a:extLst>
                    <a:ext uri="{FF2B5EF4-FFF2-40B4-BE49-F238E27FC236}">
                      <a16:creationId xmlns:a16="http://schemas.microsoft.com/office/drawing/2014/main" id="{98E7D236-CEB8-4EF8-9AA2-9390B9CB44DD}"/>
                    </a:ext>
                  </a:extLst>
                </p14:cNvPr>
                <p14:cNvContentPartPr/>
                <p14:nvPr/>
              </p14:nvContentPartPr>
              <p14:xfrm>
                <a:off x="11419732" y="2933883"/>
                <a:ext cx="216360" cy="199800"/>
              </p14:xfrm>
            </p:contentPart>
          </mc:Choice>
          <mc:Fallback xmlns="">
            <p:pic>
              <p:nvPicPr>
                <p:cNvPr id="105" name="Ink 104">
                  <a:extLst>
                    <a:ext uri="{FF2B5EF4-FFF2-40B4-BE49-F238E27FC236}">
                      <a16:creationId xmlns:a16="http://schemas.microsoft.com/office/drawing/2014/main" id="{98E7D236-CEB8-4EF8-9AA2-9390B9CB44DD}"/>
                    </a:ext>
                  </a:extLst>
                </p:cNvPr>
                <p:cNvPicPr/>
                <p:nvPr/>
              </p:nvPicPr>
              <p:blipFill>
                <a:blip r:embed="rId101"/>
                <a:stretch>
                  <a:fillRect/>
                </a:stretch>
              </p:blipFill>
              <p:spPr>
                <a:xfrm>
                  <a:off x="11411092" y="2924883"/>
                  <a:ext cx="2340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6" name="Ink 105">
                  <a:extLst>
                    <a:ext uri="{FF2B5EF4-FFF2-40B4-BE49-F238E27FC236}">
                      <a16:creationId xmlns:a16="http://schemas.microsoft.com/office/drawing/2014/main" id="{B0B063E2-DF79-4007-BE27-09A456E3EA56}"/>
                    </a:ext>
                  </a:extLst>
                </p14:cNvPr>
                <p14:cNvContentPartPr/>
                <p14:nvPr/>
              </p14:nvContentPartPr>
              <p14:xfrm>
                <a:off x="11706652" y="2820483"/>
                <a:ext cx="157320" cy="297360"/>
              </p14:xfrm>
            </p:contentPart>
          </mc:Choice>
          <mc:Fallback xmlns="">
            <p:pic>
              <p:nvPicPr>
                <p:cNvPr id="106" name="Ink 105">
                  <a:extLst>
                    <a:ext uri="{FF2B5EF4-FFF2-40B4-BE49-F238E27FC236}">
                      <a16:creationId xmlns:a16="http://schemas.microsoft.com/office/drawing/2014/main" id="{B0B063E2-DF79-4007-BE27-09A456E3EA56}"/>
                    </a:ext>
                  </a:extLst>
                </p:cNvPr>
                <p:cNvPicPr/>
                <p:nvPr/>
              </p:nvPicPr>
              <p:blipFill>
                <a:blip r:embed="rId103"/>
                <a:stretch>
                  <a:fillRect/>
                </a:stretch>
              </p:blipFill>
              <p:spPr>
                <a:xfrm>
                  <a:off x="11697652" y="2811483"/>
                  <a:ext cx="174960" cy="315000"/>
                </a:xfrm>
                <a:prstGeom prst="rect">
                  <a:avLst/>
                </a:prstGeom>
              </p:spPr>
            </p:pic>
          </mc:Fallback>
        </mc:AlternateContent>
      </p:grpSp>
      <p:grpSp>
        <p:nvGrpSpPr>
          <p:cNvPr id="117" name="Group 116">
            <a:extLst>
              <a:ext uri="{FF2B5EF4-FFF2-40B4-BE49-F238E27FC236}">
                <a16:creationId xmlns:a16="http://schemas.microsoft.com/office/drawing/2014/main" id="{CA172C72-54F1-4771-A38B-AAC9D153FE4F}"/>
              </a:ext>
            </a:extLst>
          </p:cNvPr>
          <p:cNvGrpSpPr/>
          <p:nvPr/>
        </p:nvGrpSpPr>
        <p:grpSpPr>
          <a:xfrm>
            <a:off x="2529023" y="5609684"/>
            <a:ext cx="1416600" cy="513360"/>
            <a:chOff x="2529023" y="5609684"/>
            <a:chExt cx="1416600" cy="513360"/>
          </a:xfrm>
        </p:grpSpPr>
        <mc:AlternateContent xmlns:mc="http://schemas.openxmlformats.org/markup-compatibility/2006" xmlns:p14="http://schemas.microsoft.com/office/powerpoint/2010/main">
          <mc:Choice Requires="p14">
            <p:contentPart p14:bwMode="auto" r:id="rId104">
              <p14:nvContentPartPr>
                <p14:cNvPr id="108" name="Ink 107">
                  <a:extLst>
                    <a:ext uri="{FF2B5EF4-FFF2-40B4-BE49-F238E27FC236}">
                      <a16:creationId xmlns:a16="http://schemas.microsoft.com/office/drawing/2014/main" id="{6625656A-5A55-45E1-BC3B-D6AFE681D8AD}"/>
                    </a:ext>
                  </a:extLst>
                </p14:cNvPr>
                <p14:cNvContentPartPr/>
                <p14:nvPr/>
              </p14:nvContentPartPr>
              <p14:xfrm>
                <a:off x="2811983" y="5746124"/>
                <a:ext cx="63000" cy="261000"/>
              </p14:xfrm>
            </p:contentPart>
          </mc:Choice>
          <mc:Fallback xmlns="">
            <p:pic>
              <p:nvPicPr>
                <p:cNvPr id="108" name="Ink 107">
                  <a:extLst>
                    <a:ext uri="{FF2B5EF4-FFF2-40B4-BE49-F238E27FC236}">
                      <a16:creationId xmlns:a16="http://schemas.microsoft.com/office/drawing/2014/main" id="{6625656A-5A55-45E1-BC3B-D6AFE681D8AD}"/>
                    </a:ext>
                  </a:extLst>
                </p:cNvPr>
                <p:cNvPicPr/>
                <p:nvPr/>
              </p:nvPicPr>
              <p:blipFill>
                <a:blip r:embed="rId105"/>
                <a:stretch>
                  <a:fillRect/>
                </a:stretch>
              </p:blipFill>
              <p:spPr>
                <a:xfrm>
                  <a:off x="2802983" y="5737484"/>
                  <a:ext cx="806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9" name="Ink 108">
                  <a:extLst>
                    <a:ext uri="{FF2B5EF4-FFF2-40B4-BE49-F238E27FC236}">
                      <a16:creationId xmlns:a16="http://schemas.microsoft.com/office/drawing/2014/main" id="{DDA4BACA-C052-458E-808B-6362AF4BDD6F}"/>
                    </a:ext>
                  </a:extLst>
                </p14:cNvPr>
                <p14:cNvContentPartPr/>
                <p14:nvPr/>
              </p14:nvContentPartPr>
              <p14:xfrm>
                <a:off x="2529023" y="5653604"/>
                <a:ext cx="496080" cy="118080"/>
              </p14:xfrm>
            </p:contentPart>
          </mc:Choice>
          <mc:Fallback xmlns="">
            <p:pic>
              <p:nvPicPr>
                <p:cNvPr id="109" name="Ink 108">
                  <a:extLst>
                    <a:ext uri="{FF2B5EF4-FFF2-40B4-BE49-F238E27FC236}">
                      <a16:creationId xmlns:a16="http://schemas.microsoft.com/office/drawing/2014/main" id="{DDA4BACA-C052-458E-808B-6362AF4BDD6F}"/>
                    </a:ext>
                  </a:extLst>
                </p:cNvPr>
                <p:cNvPicPr/>
                <p:nvPr/>
              </p:nvPicPr>
              <p:blipFill>
                <a:blip r:embed="rId107"/>
                <a:stretch>
                  <a:fillRect/>
                </a:stretch>
              </p:blipFill>
              <p:spPr>
                <a:xfrm>
                  <a:off x="2520383" y="5644604"/>
                  <a:ext cx="513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0" name="Ink 109">
                  <a:extLst>
                    <a:ext uri="{FF2B5EF4-FFF2-40B4-BE49-F238E27FC236}">
                      <a16:creationId xmlns:a16="http://schemas.microsoft.com/office/drawing/2014/main" id="{AEAB8477-3B9E-49AC-A23E-AC58C1C6CF8E}"/>
                    </a:ext>
                  </a:extLst>
                </p14:cNvPr>
                <p14:cNvContentPartPr/>
                <p14:nvPr/>
              </p14:nvContentPartPr>
              <p14:xfrm>
                <a:off x="3001703" y="5609684"/>
                <a:ext cx="218520" cy="384480"/>
              </p14:xfrm>
            </p:contentPart>
          </mc:Choice>
          <mc:Fallback xmlns="">
            <p:pic>
              <p:nvPicPr>
                <p:cNvPr id="110" name="Ink 109">
                  <a:extLst>
                    <a:ext uri="{FF2B5EF4-FFF2-40B4-BE49-F238E27FC236}">
                      <a16:creationId xmlns:a16="http://schemas.microsoft.com/office/drawing/2014/main" id="{AEAB8477-3B9E-49AC-A23E-AC58C1C6CF8E}"/>
                    </a:ext>
                  </a:extLst>
                </p:cNvPr>
                <p:cNvPicPr/>
                <p:nvPr/>
              </p:nvPicPr>
              <p:blipFill>
                <a:blip r:embed="rId109"/>
                <a:stretch>
                  <a:fillRect/>
                </a:stretch>
              </p:blipFill>
              <p:spPr>
                <a:xfrm>
                  <a:off x="2992703" y="5601044"/>
                  <a:ext cx="23616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1" name="Ink 110">
                  <a:extLst>
                    <a:ext uri="{FF2B5EF4-FFF2-40B4-BE49-F238E27FC236}">
                      <a16:creationId xmlns:a16="http://schemas.microsoft.com/office/drawing/2014/main" id="{74E74CDC-FB7E-42E1-87AC-C5D8BEE5B2B0}"/>
                    </a:ext>
                  </a:extLst>
                </p14:cNvPr>
                <p14:cNvContentPartPr/>
                <p14:nvPr/>
              </p14:nvContentPartPr>
              <p14:xfrm>
                <a:off x="3248303" y="5827844"/>
                <a:ext cx="218880" cy="167040"/>
              </p14:xfrm>
            </p:contentPart>
          </mc:Choice>
          <mc:Fallback xmlns="">
            <p:pic>
              <p:nvPicPr>
                <p:cNvPr id="111" name="Ink 110">
                  <a:extLst>
                    <a:ext uri="{FF2B5EF4-FFF2-40B4-BE49-F238E27FC236}">
                      <a16:creationId xmlns:a16="http://schemas.microsoft.com/office/drawing/2014/main" id="{74E74CDC-FB7E-42E1-87AC-C5D8BEE5B2B0}"/>
                    </a:ext>
                  </a:extLst>
                </p:cNvPr>
                <p:cNvPicPr/>
                <p:nvPr/>
              </p:nvPicPr>
              <p:blipFill>
                <a:blip r:embed="rId111"/>
                <a:stretch>
                  <a:fillRect/>
                </a:stretch>
              </p:blipFill>
              <p:spPr>
                <a:xfrm>
                  <a:off x="3239303" y="5818844"/>
                  <a:ext cx="236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2" name="Ink 111">
                  <a:extLst>
                    <a:ext uri="{FF2B5EF4-FFF2-40B4-BE49-F238E27FC236}">
                      <a16:creationId xmlns:a16="http://schemas.microsoft.com/office/drawing/2014/main" id="{32156AB4-2076-4A88-A095-FECB8A27FC0B}"/>
                    </a:ext>
                  </a:extLst>
                </p14:cNvPr>
                <p14:cNvContentPartPr/>
                <p14:nvPr/>
              </p14:nvContentPartPr>
              <p14:xfrm>
                <a:off x="3511823" y="5790044"/>
                <a:ext cx="87120" cy="196200"/>
              </p14:xfrm>
            </p:contentPart>
          </mc:Choice>
          <mc:Fallback xmlns="">
            <p:pic>
              <p:nvPicPr>
                <p:cNvPr id="112" name="Ink 111">
                  <a:extLst>
                    <a:ext uri="{FF2B5EF4-FFF2-40B4-BE49-F238E27FC236}">
                      <a16:creationId xmlns:a16="http://schemas.microsoft.com/office/drawing/2014/main" id="{32156AB4-2076-4A88-A095-FECB8A27FC0B}"/>
                    </a:ext>
                  </a:extLst>
                </p:cNvPr>
                <p:cNvPicPr/>
                <p:nvPr/>
              </p:nvPicPr>
              <p:blipFill>
                <a:blip r:embed="rId113"/>
                <a:stretch>
                  <a:fillRect/>
                </a:stretch>
              </p:blipFill>
              <p:spPr>
                <a:xfrm>
                  <a:off x="3502823" y="5781404"/>
                  <a:ext cx="104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3" name="Ink 112">
                  <a:extLst>
                    <a:ext uri="{FF2B5EF4-FFF2-40B4-BE49-F238E27FC236}">
                      <a16:creationId xmlns:a16="http://schemas.microsoft.com/office/drawing/2014/main" id="{AE3855A0-C44B-46C3-9F16-A160259848BA}"/>
                    </a:ext>
                  </a:extLst>
                </p14:cNvPr>
                <p14:cNvContentPartPr/>
                <p14:nvPr/>
              </p14:nvContentPartPr>
              <p14:xfrm>
                <a:off x="3618743" y="5625164"/>
                <a:ext cx="148320" cy="362880"/>
              </p14:xfrm>
            </p:contentPart>
          </mc:Choice>
          <mc:Fallback xmlns="">
            <p:pic>
              <p:nvPicPr>
                <p:cNvPr id="113" name="Ink 112">
                  <a:extLst>
                    <a:ext uri="{FF2B5EF4-FFF2-40B4-BE49-F238E27FC236}">
                      <a16:creationId xmlns:a16="http://schemas.microsoft.com/office/drawing/2014/main" id="{AE3855A0-C44B-46C3-9F16-A160259848BA}"/>
                    </a:ext>
                  </a:extLst>
                </p:cNvPr>
                <p:cNvPicPr/>
                <p:nvPr/>
              </p:nvPicPr>
              <p:blipFill>
                <a:blip r:embed="rId115"/>
                <a:stretch>
                  <a:fillRect/>
                </a:stretch>
              </p:blipFill>
              <p:spPr>
                <a:xfrm>
                  <a:off x="3610103" y="5616524"/>
                  <a:ext cx="16596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4" name="Ink 113">
                  <a:extLst>
                    <a:ext uri="{FF2B5EF4-FFF2-40B4-BE49-F238E27FC236}">
                      <a16:creationId xmlns:a16="http://schemas.microsoft.com/office/drawing/2014/main" id="{CE61DA82-F6D2-48AC-BB20-04BF35831566}"/>
                    </a:ext>
                  </a:extLst>
                </p14:cNvPr>
                <p14:cNvContentPartPr/>
                <p14:nvPr/>
              </p14:nvContentPartPr>
              <p14:xfrm>
                <a:off x="3756983" y="5837924"/>
                <a:ext cx="104760" cy="137880"/>
              </p14:xfrm>
            </p:contentPart>
          </mc:Choice>
          <mc:Fallback xmlns="">
            <p:pic>
              <p:nvPicPr>
                <p:cNvPr id="114" name="Ink 113">
                  <a:extLst>
                    <a:ext uri="{FF2B5EF4-FFF2-40B4-BE49-F238E27FC236}">
                      <a16:creationId xmlns:a16="http://schemas.microsoft.com/office/drawing/2014/main" id="{CE61DA82-F6D2-48AC-BB20-04BF35831566}"/>
                    </a:ext>
                  </a:extLst>
                </p:cNvPr>
                <p:cNvPicPr/>
                <p:nvPr/>
              </p:nvPicPr>
              <p:blipFill>
                <a:blip r:embed="rId117"/>
                <a:stretch>
                  <a:fillRect/>
                </a:stretch>
              </p:blipFill>
              <p:spPr>
                <a:xfrm>
                  <a:off x="3747983" y="5829284"/>
                  <a:ext cx="122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5" name="Ink 114">
                  <a:extLst>
                    <a:ext uri="{FF2B5EF4-FFF2-40B4-BE49-F238E27FC236}">
                      <a16:creationId xmlns:a16="http://schemas.microsoft.com/office/drawing/2014/main" id="{97F7201D-D379-474B-85FC-945CB3F7081D}"/>
                    </a:ext>
                  </a:extLst>
                </p14:cNvPr>
                <p14:cNvContentPartPr/>
                <p14:nvPr/>
              </p14:nvContentPartPr>
              <p14:xfrm>
                <a:off x="3907103" y="5774564"/>
                <a:ext cx="38520" cy="348480"/>
              </p14:xfrm>
            </p:contentPart>
          </mc:Choice>
          <mc:Fallback xmlns="">
            <p:pic>
              <p:nvPicPr>
                <p:cNvPr id="115" name="Ink 114">
                  <a:extLst>
                    <a:ext uri="{FF2B5EF4-FFF2-40B4-BE49-F238E27FC236}">
                      <a16:creationId xmlns:a16="http://schemas.microsoft.com/office/drawing/2014/main" id="{97F7201D-D379-474B-85FC-945CB3F7081D}"/>
                    </a:ext>
                  </a:extLst>
                </p:cNvPr>
                <p:cNvPicPr/>
                <p:nvPr/>
              </p:nvPicPr>
              <p:blipFill>
                <a:blip r:embed="rId119"/>
                <a:stretch>
                  <a:fillRect/>
                </a:stretch>
              </p:blipFill>
              <p:spPr>
                <a:xfrm>
                  <a:off x="3898103" y="5765564"/>
                  <a:ext cx="561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6" name="Ink 115">
                  <a:extLst>
                    <a:ext uri="{FF2B5EF4-FFF2-40B4-BE49-F238E27FC236}">
                      <a16:creationId xmlns:a16="http://schemas.microsoft.com/office/drawing/2014/main" id="{79DBA1D0-8A6A-447C-AC36-11F20B4B5B49}"/>
                    </a:ext>
                  </a:extLst>
                </p14:cNvPr>
                <p14:cNvContentPartPr/>
                <p14:nvPr/>
              </p14:nvContentPartPr>
              <p14:xfrm>
                <a:off x="3839063" y="5802644"/>
                <a:ext cx="97560" cy="88920"/>
              </p14:xfrm>
            </p:contentPart>
          </mc:Choice>
          <mc:Fallback xmlns="">
            <p:pic>
              <p:nvPicPr>
                <p:cNvPr id="116" name="Ink 115">
                  <a:extLst>
                    <a:ext uri="{FF2B5EF4-FFF2-40B4-BE49-F238E27FC236}">
                      <a16:creationId xmlns:a16="http://schemas.microsoft.com/office/drawing/2014/main" id="{79DBA1D0-8A6A-447C-AC36-11F20B4B5B49}"/>
                    </a:ext>
                  </a:extLst>
                </p:cNvPr>
                <p:cNvPicPr/>
                <p:nvPr/>
              </p:nvPicPr>
              <p:blipFill>
                <a:blip r:embed="rId121"/>
                <a:stretch>
                  <a:fillRect/>
                </a:stretch>
              </p:blipFill>
              <p:spPr>
                <a:xfrm>
                  <a:off x="3830063" y="5794004"/>
                  <a:ext cx="115200" cy="10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118" name="Ink 117">
                <a:extLst>
                  <a:ext uri="{FF2B5EF4-FFF2-40B4-BE49-F238E27FC236}">
                    <a16:creationId xmlns:a16="http://schemas.microsoft.com/office/drawing/2014/main" id="{A5FD2D65-2FAF-46D9-8896-D6D547ED0017}"/>
                  </a:ext>
                </a:extLst>
              </p14:cNvPr>
              <p14:cNvContentPartPr/>
              <p14:nvPr/>
            </p14:nvContentPartPr>
            <p14:xfrm>
              <a:off x="3571583" y="4600604"/>
              <a:ext cx="873720" cy="131040"/>
            </p14:xfrm>
          </p:contentPart>
        </mc:Choice>
        <mc:Fallback xmlns="">
          <p:pic>
            <p:nvPicPr>
              <p:cNvPr id="118" name="Ink 117">
                <a:extLst>
                  <a:ext uri="{FF2B5EF4-FFF2-40B4-BE49-F238E27FC236}">
                    <a16:creationId xmlns:a16="http://schemas.microsoft.com/office/drawing/2014/main" id="{A5FD2D65-2FAF-46D9-8896-D6D547ED0017}"/>
                  </a:ext>
                </a:extLst>
              </p:cNvPr>
              <p:cNvPicPr/>
              <p:nvPr/>
            </p:nvPicPr>
            <p:blipFill>
              <a:blip r:embed="rId123"/>
              <a:stretch>
                <a:fillRect/>
              </a:stretch>
            </p:blipFill>
            <p:spPr>
              <a:xfrm>
                <a:off x="3481943" y="4420964"/>
                <a:ext cx="10533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9" name="Ink 118">
                <a:extLst>
                  <a:ext uri="{FF2B5EF4-FFF2-40B4-BE49-F238E27FC236}">
                    <a16:creationId xmlns:a16="http://schemas.microsoft.com/office/drawing/2014/main" id="{DFBF6880-39DF-4787-900D-EE7BEAFF139B}"/>
                  </a:ext>
                </a:extLst>
              </p14:cNvPr>
              <p14:cNvContentPartPr/>
              <p14:nvPr/>
            </p14:nvContentPartPr>
            <p14:xfrm>
              <a:off x="7629863" y="6589964"/>
              <a:ext cx="460440" cy="14760"/>
            </p14:xfrm>
          </p:contentPart>
        </mc:Choice>
        <mc:Fallback xmlns="">
          <p:pic>
            <p:nvPicPr>
              <p:cNvPr id="119" name="Ink 118">
                <a:extLst>
                  <a:ext uri="{FF2B5EF4-FFF2-40B4-BE49-F238E27FC236}">
                    <a16:creationId xmlns:a16="http://schemas.microsoft.com/office/drawing/2014/main" id="{DFBF6880-39DF-4787-900D-EE7BEAFF139B}"/>
                  </a:ext>
                </a:extLst>
              </p:cNvPr>
              <p:cNvPicPr/>
              <p:nvPr/>
            </p:nvPicPr>
            <p:blipFill>
              <a:blip r:embed="rId125"/>
              <a:stretch>
                <a:fillRect/>
              </a:stretch>
            </p:blipFill>
            <p:spPr>
              <a:xfrm>
                <a:off x="7540223" y="6409964"/>
                <a:ext cx="6400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0" name="Ink 119">
                <a:extLst>
                  <a:ext uri="{FF2B5EF4-FFF2-40B4-BE49-F238E27FC236}">
                    <a16:creationId xmlns:a16="http://schemas.microsoft.com/office/drawing/2014/main" id="{D5C897B8-4E2E-4CDC-BCA4-16DB686A5FEE}"/>
                  </a:ext>
                </a:extLst>
              </p14:cNvPr>
              <p14:cNvContentPartPr/>
              <p14:nvPr/>
            </p14:nvContentPartPr>
            <p14:xfrm>
              <a:off x="10761143" y="6430844"/>
              <a:ext cx="614880" cy="77400"/>
            </p14:xfrm>
          </p:contentPart>
        </mc:Choice>
        <mc:Fallback xmlns="">
          <p:pic>
            <p:nvPicPr>
              <p:cNvPr id="120" name="Ink 119">
                <a:extLst>
                  <a:ext uri="{FF2B5EF4-FFF2-40B4-BE49-F238E27FC236}">
                    <a16:creationId xmlns:a16="http://schemas.microsoft.com/office/drawing/2014/main" id="{D5C897B8-4E2E-4CDC-BCA4-16DB686A5FEE}"/>
                  </a:ext>
                </a:extLst>
              </p:cNvPr>
              <p:cNvPicPr/>
              <p:nvPr/>
            </p:nvPicPr>
            <p:blipFill>
              <a:blip r:embed="rId127"/>
              <a:stretch>
                <a:fillRect/>
              </a:stretch>
            </p:blipFill>
            <p:spPr>
              <a:xfrm>
                <a:off x="10671143" y="6250844"/>
                <a:ext cx="794520" cy="437040"/>
              </a:xfrm>
              <a:prstGeom prst="rect">
                <a:avLst/>
              </a:prstGeom>
            </p:spPr>
          </p:pic>
        </mc:Fallback>
      </mc:AlternateContent>
    </p:spTree>
    <p:extLst>
      <p:ext uri="{BB962C8B-B14F-4D97-AF65-F5344CB8AC3E}">
        <p14:creationId xmlns:p14="http://schemas.microsoft.com/office/powerpoint/2010/main" val="46322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C9B2DB-A603-4865-997A-0FDB8019E240}"/>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a:extLst>
              <a:ext uri="{FF2B5EF4-FFF2-40B4-BE49-F238E27FC236}">
                <a16:creationId xmlns:a16="http://schemas.microsoft.com/office/drawing/2014/main" id="{3FFCC0D9-4ED1-423F-AEFE-EF7D7890F5C1}"/>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Shareable &amp; Extendable</a:t>
            </a:r>
          </a:p>
        </p:txBody>
      </p:sp>
      <p:sp>
        <p:nvSpPr>
          <p:cNvPr id="11" name="Rectangle 10">
            <a:extLst>
              <a:ext uri="{FF2B5EF4-FFF2-40B4-BE49-F238E27FC236}">
                <a16:creationId xmlns:a16="http://schemas.microsoft.com/office/drawing/2014/main" id="{3FC3ED35-EE30-4579-9E71-822E5EDC17C8}"/>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12" name="Rectangle 11">
            <a:extLst>
              <a:ext uri="{FF2B5EF4-FFF2-40B4-BE49-F238E27FC236}">
                <a16:creationId xmlns:a16="http://schemas.microsoft.com/office/drawing/2014/main" id="{DAF174E9-C39B-4204-9E34-F04C34DD31E7}"/>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13" name="Rectangle 12">
            <a:extLst>
              <a:ext uri="{FF2B5EF4-FFF2-40B4-BE49-F238E27FC236}">
                <a16:creationId xmlns:a16="http://schemas.microsoft.com/office/drawing/2014/main" id="{B43BCB7B-7594-486D-ADD1-6229D81C7728}"/>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Different</a:t>
            </a:r>
          </a:p>
        </p:txBody>
      </p:sp>
      <p:pic>
        <p:nvPicPr>
          <p:cNvPr id="2" name="Picture 1">
            <a:extLst>
              <a:ext uri="{FF2B5EF4-FFF2-40B4-BE49-F238E27FC236}">
                <a16:creationId xmlns:a16="http://schemas.microsoft.com/office/drawing/2014/main" id="{0633BE47-F3CD-4773-A73E-C2796DB79A35}"/>
              </a:ext>
            </a:extLst>
          </p:cNvPr>
          <p:cNvPicPr>
            <a:picLocks noChangeAspect="1"/>
          </p:cNvPicPr>
          <p:nvPr/>
        </p:nvPicPr>
        <p:blipFill>
          <a:blip r:embed="rId3"/>
          <a:stretch>
            <a:fillRect/>
          </a:stretch>
        </p:blipFill>
        <p:spPr>
          <a:xfrm>
            <a:off x="558135" y="1494750"/>
            <a:ext cx="4994940" cy="5276345"/>
          </a:xfrm>
          <a:prstGeom prst="rect">
            <a:avLst/>
          </a:prstGeom>
        </p:spPr>
      </p:pic>
      <p:pic>
        <p:nvPicPr>
          <p:cNvPr id="4" name="Picture 3">
            <a:extLst>
              <a:ext uri="{FF2B5EF4-FFF2-40B4-BE49-F238E27FC236}">
                <a16:creationId xmlns:a16="http://schemas.microsoft.com/office/drawing/2014/main" id="{ADF2312B-DF27-4632-A1D3-507CAF927323}"/>
              </a:ext>
            </a:extLst>
          </p:cNvPr>
          <p:cNvPicPr>
            <a:picLocks noChangeAspect="1"/>
          </p:cNvPicPr>
          <p:nvPr/>
        </p:nvPicPr>
        <p:blipFill>
          <a:blip r:embed="rId4"/>
          <a:stretch>
            <a:fillRect/>
          </a:stretch>
        </p:blipFill>
        <p:spPr>
          <a:xfrm>
            <a:off x="5689831" y="4029075"/>
            <a:ext cx="5515384" cy="2038566"/>
          </a:xfrm>
          <a:prstGeom prst="rect">
            <a:avLst/>
          </a:prstGeom>
        </p:spPr>
      </p:pic>
      <p:grpSp>
        <p:nvGrpSpPr>
          <p:cNvPr id="25" name="Group 24">
            <a:extLst>
              <a:ext uri="{FF2B5EF4-FFF2-40B4-BE49-F238E27FC236}">
                <a16:creationId xmlns:a16="http://schemas.microsoft.com/office/drawing/2014/main" id="{6FC03EB8-62A5-4BD7-8484-B64E0A032FD3}"/>
              </a:ext>
            </a:extLst>
          </p:cNvPr>
          <p:cNvGrpSpPr/>
          <p:nvPr/>
        </p:nvGrpSpPr>
        <p:grpSpPr>
          <a:xfrm>
            <a:off x="7706903" y="1939124"/>
            <a:ext cx="674640" cy="639360"/>
            <a:chOff x="7706903" y="1939124"/>
            <a:chExt cx="674640" cy="639360"/>
          </a:xfrm>
        </p:grpSpPr>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68DD6215-5D3B-43F2-952C-B83A4AB505D9}"/>
                    </a:ext>
                  </a:extLst>
                </p14:cNvPr>
                <p14:cNvContentPartPr/>
                <p14:nvPr/>
              </p14:nvContentPartPr>
              <p14:xfrm>
                <a:off x="7706903" y="1939124"/>
                <a:ext cx="253080" cy="481320"/>
              </p14:xfrm>
            </p:contentPart>
          </mc:Choice>
          <mc:Fallback xmlns="">
            <p:pic>
              <p:nvPicPr>
                <p:cNvPr id="22" name="Ink 21">
                  <a:extLst>
                    <a:ext uri="{FF2B5EF4-FFF2-40B4-BE49-F238E27FC236}">
                      <a16:creationId xmlns:a16="http://schemas.microsoft.com/office/drawing/2014/main" id="{68DD6215-5D3B-43F2-952C-B83A4AB505D9}"/>
                    </a:ext>
                  </a:extLst>
                </p:cNvPr>
                <p:cNvPicPr/>
                <p:nvPr/>
              </p:nvPicPr>
              <p:blipFill>
                <a:blip r:embed="rId6"/>
                <a:stretch>
                  <a:fillRect/>
                </a:stretch>
              </p:blipFill>
              <p:spPr>
                <a:xfrm>
                  <a:off x="7697903" y="1930484"/>
                  <a:ext cx="27072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E3593909-0294-4138-8A13-16AD5FEF2A65}"/>
                    </a:ext>
                  </a:extLst>
                </p14:cNvPr>
                <p14:cNvContentPartPr/>
                <p14:nvPr/>
              </p14:nvContentPartPr>
              <p14:xfrm>
                <a:off x="7991663" y="2248004"/>
                <a:ext cx="160200" cy="165240"/>
              </p14:xfrm>
            </p:contentPart>
          </mc:Choice>
          <mc:Fallback xmlns="">
            <p:pic>
              <p:nvPicPr>
                <p:cNvPr id="23" name="Ink 22">
                  <a:extLst>
                    <a:ext uri="{FF2B5EF4-FFF2-40B4-BE49-F238E27FC236}">
                      <a16:creationId xmlns:a16="http://schemas.microsoft.com/office/drawing/2014/main" id="{E3593909-0294-4138-8A13-16AD5FEF2A65}"/>
                    </a:ext>
                  </a:extLst>
                </p:cNvPr>
                <p:cNvPicPr/>
                <p:nvPr/>
              </p:nvPicPr>
              <p:blipFill>
                <a:blip r:embed="rId8"/>
                <a:stretch>
                  <a:fillRect/>
                </a:stretch>
              </p:blipFill>
              <p:spPr>
                <a:xfrm>
                  <a:off x="7982663" y="2239364"/>
                  <a:ext cx="177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65FDF222-7C45-480E-8C16-DCF9324A0436}"/>
                    </a:ext>
                  </a:extLst>
                </p14:cNvPr>
                <p14:cNvContentPartPr/>
                <p14:nvPr/>
              </p14:nvContentPartPr>
              <p14:xfrm>
                <a:off x="8236103" y="2278244"/>
                <a:ext cx="145440" cy="300240"/>
              </p14:xfrm>
            </p:contentPart>
          </mc:Choice>
          <mc:Fallback xmlns="">
            <p:pic>
              <p:nvPicPr>
                <p:cNvPr id="24" name="Ink 23">
                  <a:extLst>
                    <a:ext uri="{FF2B5EF4-FFF2-40B4-BE49-F238E27FC236}">
                      <a16:creationId xmlns:a16="http://schemas.microsoft.com/office/drawing/2014/main" id="{65FDF222-7C45-480E-8C16-DCF9324A0436}"/>
                    </a:ext>
                  </a:extLst>
                </p:cNvPr>
                <p:cNvPicPr/>
                <p:nvPr/>
              </p:nvPicPr>
              <p:blipFill>
                <a:blip r:embed="rId10"/>
                <a:stretch>
                  <a:fillRect/>
                </a:stretch>
              </p:blipFill>
              <p:spPr>
                <a:xfrm>
                  <a:off x="8227103" y="2269244"/>
                  <a:ext cx="163080" cy="317880"/>
                </a:xfrm>
                <a:prstGeom prst="rect">
                  <a:avLst/>
                </a:prstGeom>
              </p:spPr>
            </p:pic>
          </mc:Fallback>
        </mc:AlternateContent>
      </p:grpSp>
      <p:grpSp>
        <p:nvGrpSpPr>
          <p:cNvPr id="37" name="Group 36">
            <a:extLst>
              <a:ext uri="{FF2B5EF4-FFF2-40B4-BE49-F238E27FC236}">
                <a16:creationId xmlns:a16="http://schemas.microsoft.com/office/drawing/2014/main" id="{E5C348E0-8F8D-4612-BCD0-C8EF3F71F127}"/>
              </a:ext>
            </a:extLst>
          </p:cNvPr>
          <p:cNvGrpSpPr/>
          <p:nvPr/>
        </p:nvGrpSpPr>
        <p:grpSpPr>
          <a:xfrm>
            <a:off x="8677463" y="2103284"/>
            <a:ext cx="1227600" cy="520200"/>
            <a:chOff x="8677463" y="2103284"/>
            <a:chExt cx="1227600" cy="520200"/>
          </a:xfrm>
        </p:grpSpPr>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1BC76A8-84B1-4C5F-83E4-770E6A10B63B}"/>
                    </a:ext>
                  </a:extLst>
                </p14:cNvPr>
                <p14:cNvContentPartPr/>
                <p14:nvPr/>
              </p14:nvContentPartPr>
              <p14:xfrm>
                <a:off x="8677463" y="2220644"/>
                <a:ext cx="75960" cy="199440"/>
              </p14:xfrm>
            </p:contentPart>
          </mc:Choice>
          <mc:Fallback xmlns="">
            <p:pic>
              <p:nvPicPr>
                <p:cNvPr id="27" name="Ink 26">
                  <a:extLst>
                    <a:ext uri="{FF2B5EF4-FFF2-40B4-BE49-F238E27FC236}">
                      <a16:creationId xmlns:a16="http://schemas.microsoft.com/office/drawing/2014/main" id="{81BC76A8-84B1-4C5F-83E4-770E6A10B63B}"/>
                    </a:ext>
                  </a:extLst>
                </p:cNvPr>
                <p:cNvPicPr/>
                <p:nvPr/>
              </p:nvPicPr>
              <p:blipFill>
                <a:blip r:embed="rId12"/>
                <a:stretch>
                  <a:fillRect/>
                </a:stretch>
              </p:blipFill>
              <p:spPr>
                <a:xfrm>
                  <a:off x="8668463" y="2211644"/>
                  <a:ext cx="93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1E5D2F7E-13BE-4BBE-9B9D-9E279DA636CE}"/>
                    </a:ext>
                  </a:extLst>
                </p14:cNvPr>
                <p14:cNvContentPartPr/>
                <p14:nvPr/>
              </p14:nvContentPartPr>
              <p14:xfrm>
                <a:off x="8795543" y="2250164"/>
                <a:ext cx="144720" cy="144720"/>
              </p14:xfrm>
            </p:contentPart>
          </mc:Choice>
          <mc:Fallback xmlns="">
            <p:pic>
              <p:nvPicPr>
                <p:cNvPr id="28" name="Ink 27">
                  <a:extLst>
                    <a:ext uri="{FF2B5EF4-FFF2-40B4-BE49-F238E27FC236}">
                      <a16:creationId xmlns:a16="http://schemas.microsoft.com/office/drawing/2014/main" id="{1E5D2F7E-13BE-4BBE-9B9D-9E279DA636CE}"/>
                    </a:ext>
                  </a:extLst>
                </p:cNvPr>
                <p:cNvPicPr/>
                <p:nvPr/>
              </p:nvPicPr>
              <p:blipFill>
                <a:blip r:embed="rId14"/>
                <a:stretch>
                  <a:fillRect/>
                </a:stretch>
              </p:blipFill>
              <p:spPr>
                <a:xfrm>
                  <a:off x="8786543" y="2241524"/>
                  <a:ext cx="162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AF9ABB04-545D-4184-8E92-04B4F25EA66C}"/>
                    </a:ext>
                  </a:extLst>
                </p14:cNvPr>
                <p14:cNvContentPartPr/>
                <p14:nvPr/>
              </p14:nvContentPartPr>
              <p14:xfrm>
                <a:off x="8959703" y="2169884"/>
                <a:ext cx="106200" cy="257400"/>
              </p14:xfrm>
            </p:contentPart>
          </mc:Choice>
          <mc:Fallback xmlns="">
            <p:pic>
              <p:nvPicPr>
                <p:cNvPr id="29" name="Ink 28">
                  <a:extLst>
                    <a:ext uri="{FF2B5EF4-FFF2-40B4-BE49-F238E27FC236}">
                      <a16:creationId xmlns:a16="http://schemas.microsoft.com/office/drawing/2014/main" id="{AF9ABB04-545D-4184-8E92-04B4F25EA66C}"/>
                    </a:ext>
                  </a:extLst>
                </p:cNvPr>
                <p:cNvPicPr/>
                <p:nvPr/>
              </p:nvPicPr>
              <p:blipFill>
                <a:blip r:embed="rId16"/>
                <a:stretch>
                  <a:fillRect/>
                </a:stretch>
              </p:blipFill>
              <p:spPr>
                <a:xfrm>
                  <a:off x="8951063" y="2160884"/>
                  <a:ext cx="123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F6E9870D-4407-4534-BB1F-F3F8A1F1081F}"/>
                    </a:ext>
                  </a:extLst>
                </p14:cNvPr>
                <p14:cNvContentPartPr/>
                <p14:nvPr/>
              </p14:nvContentPartPr>
              <p14:xfrm>
                <a:off x="9102623" y="2103284"/>
                <a:ext cx="4680" cy="7560"/>
              </p14:xfrm>
            </p:contentPart>
          </mc:Choice>
          <mc:Fallback xmlns="">
            <p:pic>
              <p:nvPicPr>
                <p:cNvPr id="30" name="Ink 29">
                  <a:extLst>
                    <a:ext uri="{FF2B5EF4-FFF2-40B4-BE49-F238E27FC236}">
                      <a16:creationId xmlns:a16="http://schemas.microsoft.com/office/drawing/2014/main" id="{F6E9870D-4407-4534-BB1F-F3F8A1F1081F}"/>
                    </a:ext>
                  </a:extLst>
                </p:cNvPr>
                <p:cNvPicPr/>
                <p:nvPr/>
              </p:nvPicPr>
              <p:blipFill>
                <a:blip r:embed="rId18"/>
                <a:stretch>
                  <a:fillRect/>
                </a:stretch>
              </p:blipFill>
              <p:spPr>
                <a:xfrm>
                  <a:off x="9093983" y="2094644"/>
                  <a:ext cx="223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CC39FA33-B79B-434C-B143-8698EA31EB65}"/>
                    </a:ext>
                  </a:extLst>
                </p14:cNvPr>
                <p14:cNvContentPartPr/>
                <p14:nvPr/>
              </p14:nvContentPartPr>
              <p14:xfrm>
                <a:off x="9122423" y="2334764"/>
                <a:ext cx="112320" cy="288720"/>
              </p14:xfrm>
            </p:contentPart>
          </mc:Choice>
          <mc:Fallback xmlns="">
            <p:pic>
              <p:nvPicPr>
                <p:cNvPr id="31" name="Ink 30">
                  <a:extLst>
                    <a:ext uri="{FF2B5EF4-FFF2-40B4-BE49-F238E27FC236}">
                      <a16:creationId xmlns:a16="http://schemas.microsoft.com/office/drawing/2014/main" id="{CC39FA33-B79B-434C-B143-8698EA31EB65}"/>
                    </a:ext>
                  </a:extLst>
                </p:cNvPr>
                <p:cNvPicPr/>
                <p:nvPr/>
              </p:nvPicPr>
              <p:blipFill>
                <a:blip r:embed="rId20"/>
                <a:stretch>
                  <a:fillRect/>
                </a:stretch>
              </p:blipFill>
              <p:spPr>
                <a:xfrm>
                  <a:off x="9113783" y="2325764"/>
                  <a:ext cx="1299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29716A9F-96F9-43D1-B24F-46663B6D729C}"/>
                    </a:ext>
                  </a:extLst>
                </p14:cNvPr>
                <p14:cNvContentPartPr/>
                <p14:nvPr/>
              </p14:nvContentPartPr>
              <p14:xfrm>
                <a:off x="9086783" y="2155844"/>
                <a:ext cx="158760" cy="227160"/>
              </p14:xfrm>
            </p:contentPart>
          </mc:Choice>
          <mc:Fallback xmlns="">
            <p:pic>
              <p:nvPicPr>
                <p:cNvPr id="32" name="Ink 31">
                  <a:extLst>
                    <a:ext uri="{FF2B5EF4-FFF2-40B4-BE49-F238E27FC236}">
                      <a16:creationId xmlns:a16="http://schemas.microsoft.com/office/drawing/2014/main" id="{29716A9F-96F9-43D1-B24F-46663B6D729C}"/>
                    </a:ext>
                  </a:extLst>
                </p:cNvPr>
                <p:cNvPicPr/>
                <p:nvPr/>
              </p:nvPicPr>
              <p:blipFill>
                <a:blip r:embed="rId22"/>
                <a:stretch>
                  <a:fillRect/>
                </a:stretch>
              </p:blipFill>
              <p:spPr>
                <a:xfrm>
                  <a:off x="9078143" y="2147204"/>
                  <a:ext cx="1764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76BFD6B6-2FE7-45F2-97BB-7740D3BB81A8}"/>
                    </a:ext>
                  </a:extLst>
                </p14:cNvPr>
                <p14:cNvContentPartPr/>
                <p14:nvPr/>
              </p14:nvContentPartPr>
              <p14:xfrm>
                <a:off x="9296663" y="2260604"/>
                <a:ext cx="92520" cy="107280"/>
              </p14:xfrm>
            </p:contentPart>
          </mc:Choice>
          <mc:Fallback xmlns="">
            <p:pic>
              <p:nvPicPr>
                <p:cNvPr id="33" name="Ink 32">
                  <a:extLst>
                    <a:ext uri="{FF2B5EF4-FFF2-40B4-BE49-F238E27FC236}">
                      <a16:creationId xmlns:a16="http://schemas.microsoft.com/office/drawing/2014/main" id="{76BFD6B6-2FE7-45F2-97BB-7740D3BB81A8}"/>
                    </a:ext>
                  </a:extLst>
                </p:cNvPr>
                <p:cNvPicPr/>
                <p:nvPr/>
              </p:nvPicPr>
              <p:blipFill>
                <a:blip r:embed="rId24"/>
                <a:stretch>
                  <a:fillRect/>
                </a:stretch>
              </p:blipFill>
              <p:spPr>
                <a:xfrm>
                  <a:off x="9288023" y="2251604"/>
                  <a:ext cx="110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1797C369-882B-425E-AE56-05C97227E97B}"/>
                    </a:ext>
                  </a:extLst>
                </p14:cNvPr>
                <p14:cNvContentPartPr/>
                <p14:nvPr/>
              </p14:nvContentPartPr>
              <p14:xfrm>
                <a:off x="9389903" y="2266364"/>
                <a:ext cx="200160" cy="116640"/>
              </p14:xfrm>
            </p:contentPart>
          </mc:Choice>
          <mc:Fallback xmlns="">
            <p:pic>
              <p:nvPicPr>
                <p:cNvPr id="34" name="Ink 33">
                  <a:extLst>
                    <a:ext uri="{FF2B5EF4-FFF2-40B4-BE49-F238E27FC236}">
                      <a16:creationId xmlns:a16="http://schemas.microsoft.com/office/drawing/2014/main" id="{1797C369-882B-425E-AE56-05C97227E97B}"/>
                    </a:ext>
                  </a:extLst>
                </p:cNvPr>
                <p:cNvPicPr/>
                <p:nvPr/>
              </p:nvPicPr>
              <p:blipFill>
                <a:blip r:embed="rId26"/>
                <a:stretch>
                  <a:fillRect/>
                </a:stretch>
              </p:blipFill>
              <p:spPr>
                <a:xfrm>
                  <a:off x="9381263" y="2257724"/>
                  <a:ext cx="217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C1FCA6E8-F9DD-4F6F-BCD9-FA7501C8D029}"/>
                    </a:ext>
                  </a:extLst>
                </p14:cNvPr>
                <p14:cNvContentPartPr/>
                <p14:nvPr/>
              </p14:nvContentPartPr>
              <p14:xfrm>
                <a:off x="9646943" y="2226764"/>
                <a:ext cx="83880" cy="199440"/>
              </p14:xfrm>
            </p:contentPart>
          </mc:Choice>
          <mc:Fallback xmlns="">
            <p:pic>
              <p:nvPicPr>
                <p:cNvPr id="35" name="Ink 34">
                  <a:extLst>
                    <a:ext uri="{FF2B5EF4-FFF2-40B4-BE49-F238E27FC236}">
                      <a16:creationId xmlns:a16="http://schemas.microsoft.com/office/drawing/2014/main" id="{C1FCA6E8-F9DD-4F6F-BCD9-FA7501C8D029}"/>
                    </a:ext>
                  </a:extLst>
                </p:cNvPr>
                <p:cNvPicPr/>
                <p:nvPr/>
              </p:nvPicPr>
              <p:blipFill>
                <a:blip r:embed="rId28"/>
                <a:stretch>
                  <a:fillRect/>
                </a:stretch>
              </p:blipFill>
              <p:spPr>
                <a:xfrm>
                  <a:off x="9637943" y="2218124"/>
                  <a:ext cx="1015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4C85AA46-67CB-4553-A059-7F6EDAF9C472}"/>
                    </a:ext>
                  </a:extLst>
                </p14:cNvPr>
                <p14:cNvContentPartPr/>
                <p14:nvPr/>
              </p14:nvContentPartPr>
              <p14:xfrm>
                <a:off x="9833063" y="2263124"/>
                <a:ext cx="72000" cy="137880"/>
              </p14:xfrm>
            </p:contentPart>
          </mc:Choice>
          <mc:Fallback xmlns="">
            <p:pic>
              <p:nvPicPr>
                <p:cNvPr id="36" name="Ink 35">
                  <a:extLst>
                    <a:ext uri="{FF2B5EF4-FFF2-40B4-BE49-F238E27FC236}">
                      <a16:creationId xmlns:a16="http://schemas.microsoft.com/office/drawing/2014/main" id="{4C85AA46-67CB-4553-A059-7F6EDAF9C472}"/>
                    </a:ext>
                  </a:extLst>
                </p:cNvPr>
                <p:cNvPicPr/>
                <p:nvPr/>
              </p:nvPicPr>
              <p:blipFill>
                <a:blip r:embed="rId30"/>
                <a:stretch>
                  <a:fillRect/>
                </a:stretch>
              </p:blipFill>
              <p:spPr>
                <a:xfrm>
                  <a:off x="9824423" y="2254484"/>
                  <a:ext cx="89640" cy="155520"/>
                </a:xfrm>
                <a:prstGeom prst="rect">
                  <a:avLst/>
                </a:prstGeom>
              </p:spPr>
            </p:pic>
          </mc:Fallback>
        </mc:AlternateContent>
      </p:grpSp>
      <p:grpSp>
        <p:nvGrpSpPr>
          <p:cNvPr id="40" name="Group 39">
            <a:extLst>
              <a:ext uri="{FF2B5EF4-FFF2-40B4-BE49-F238E27FC236}">
                <a16:creationId xmlns:a16="http://schemas.microsoft.com/office/drawing/2014/main" id="{5F17D5B6-CC3F-415C-B6AB-6BB49BFC5EB6}"/>
              </a:ext>
            </a:extLst>
          </p:cNvPr>
          <p:cNvGrpSpPr/>
          <p:nvPr/>
        </p:nvGrpSpPr>
        <p:grpSpPr>
          <a:xfrm>
            <a:off x="10117823" y="1992404"/>
            <a:ext cx="373320" cy="571680"/>
            <a:chOff x="10117823" y="1992404"/>
            <a:chExt cx="373320" cy="571680"/>
          </a:xfrm>
        </p:grpSpPr>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8E72FE34-39F7-46EE-9B7B-6CC0CE34BFD7}"/>
                    </a:ext>
                  </a:extLst>
                </p14:cNvPr>
                <p14:cNvContentPartPr/>
                <p14:nvPr/>
              </p14:nvContentPartPr>
              <p14:xfrm>
                <a:off x="10117823" y="1992404"/>
                <a:ext cx="178200" cy="404280"/>
              </p14:xfrm>
            </p:contentPart>
          </mc:Choice>
          <mc:Fallback xmlns="">
            <p:pic>
              <p:nvPicPr>
                <p:cNvPr id="38" name="Ink 37">
                  <a:extLst>
                    <a:ext uri="{FF2B5EF4-FFF2-40B4-BE49-F238E27FC236}">
                      <a16:creationId xmlns:a16="http://schemas.microsoft.com/office/drawing/2014/main" id="{8E72FE34-39F7-46EE-9B7B-6CC0CE34BFD7}"/>
                    </a:ext>
                  </a:extLst>
                </p:cNvPr>
                <p:cNvPicPr/>
                <p:nvPr/>
              </p:nvPicPr>
              <p:blipFill>
                <a:blip r:embed="rId32"/>
                <a:stretch>
                  <a:fillRect/>
                </a:stretch>
              </p:blipFill>
              <p:spPr>
                <a:xfrm>
                  <a:off x="10109183" y="1983404"/>
                  <a:ext cx="1958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AF9E6EEA-9A5D-40C3-8E17-E20EA48229A1}"/>
                    </a:ext>
                  </a:extLst>
                </p14:cNvPr>
                <p14:cNvContentPartPr/>
                <p14:nvPr/>
              </p14:nvContentPartPr>
              <p14:xfrm>
                <a:off x="10337783" y="2295164"/>
                <a:ext cx="153360" cy="268920"/>
              </p14:xfrm>
            </p:contentPart>
          </mc:Choice>
          <mc:Fallback xmlns="">
            <p:pic>
              <p:nvPicPr>
                <p:cNvPr id="39" name="Ink 38">
                  <a:extLst>
                    <a:ext uri="{FF2B5EF4-FFF2-40B4-BE49-F238E27FC236}">
                      <a16:creationId xmlns:a16="http://schemas.microsoft.com/office/drawing/2014/main" id="{AF9E6EEA-9A5D-40C3-8E17-E20EA48229A1}"/>
                    </a:ext>
                  </a:extLst>
                </p:cNvPr>
                <p:cNvPicPr/>
                <p:nvPr/>
              </p:nvPicPr>
              <p:blipFill>
                <a:blip r:embed="rId34"/>
                <a:stretch>
                  <a:fillRect/>
                </a:stretch>
              </p:blipFill>
              <p:spPr>
                <a:xfrm>
                  <a:off x="10328783" y="2286164"/>
                  <a:ext cx="171000" cy="286560"/>
                </a:xfrm>
                <a:prstGeom prst="rect">
                  <a:avLst/>
                </a:prstGeom>
              </p:spPr>
            </p:pic>
          </mc:Fallback>
        </mc:AlternateContent>
      </p:grpSp>
      <p:grpSp>
        <p:nvGrpSpPr>
          <p:cNvPr id="50" name="Group 49">
            <a:extLst>
              <a:ext uri="{FF2B5EF4-FFF2-40B4-BE49-F238E27FC236}">
                <a16:creationId xmlns:a16="http://schemas.microsoft.com/office/drawing/2014/main" id="{50D3D6D1-7906-449D-83B1-267633A5002C}"/>
              </a:ext>
            </a:extLst>
          </p:cNvPr>
          <p:cNvGrpSpPr/>
          <p:nvPr/>
        </p:nvGrpSpPr>
        <p:grpSpPr>
          <a:xfrm>
            <a:off x="6278783" y="1827603"/>
            <a:ext cx="1191240" cy="1079561"/>
            <a:chOff x="6278783" y="1827603"/>
            <a:chExt cx="1191240" cy="1079561"/>
          </a:xfrm>
        </p:grpSpPr>
        <mc:AlternateContent xmlns:mc="http://schemas.openxmlformats.org/markup-compatibility/2006" xmlns:p14="http://schemas.microsoft.com/office/powerpoint/2010/main">
          <mc:Choice Requires="p14">
            <p:contentPart p14:bwMode="auto" r:id="rId35">
              <p14:nvContentPartPr>
                <p14:cNvPr id="15" name="Ink 14">
                  <a:extLst>
                    <a:ext uri="{FF2B5EF4-FFF2-40B4-BE49-F238E27FC236}">
                      <a16:creationId xmlns:a16="http://schemas.microsoft.com/office/drawing/2014/main" id="{218C27C7-17B8-4BA9-86E2-AD23F1E73447}"/>
                    </a:ext>
                  </a:extLst>
                </p14:cNvPr>
                <p14:cNvContentPartPr/>
                <p14:nvPr/>
              </p14:nvContentPartPr>
              <p14:xfrm>
                <a:off x="6283252" y="1827603"/>
                <a:ext cx="329400" cy="486000"/>
              </p14:xfrm>
            </p:contentPart>
          </mc:Choice>
          <mc:Fallback xmlns="">
            <p:pic>
              <p:nvPicPr>
                <p:cNvPr id="15" name="Ink 14">
                  <a:extLst>
                    <a:ext uri="{FF2B5EF4-FFF2-40B4-BE49-F238E27FC236}">
                      <a16:creationId xmlns:a16="http://schemas.microsoft.com/office/drawing/2014/main" id="{218C27C7-17B8-4BA9-86E2-AD23F1E73447}"/>
                    </a:ext>
                  </a:extLst>
                </p:cNvPr>
                <p:cNvPicPr/>
                <p:nvPr/>
              </p:nvPicPr>
              <p:blipFill>
                <a:blip r:embed="rId36"/>
                <a:stretch>
                  <a:fillRect/>
                </a:stretch>
              </p:blipFill>
              <p:spPr>
                <a:xfrm>
                  <a:off x="6274252" y="1818963"/>
                  <a:ext cx="34704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 name="Ink 15">
                  <a:extLst>
                    <a:ext uri="{FF2B5EF4-FFF2-40B4-BE49-F238E27FC236}">
                      <a16:creationId xmlns:a16="http://schemas.microsoft.com/office/drawing/2014/main" id="{AD064B14-0C60-464F-A425-69D0EE2919C4}"/>
                    </a:ext>
                  </a:extLst>
                </p14:cNvPr>
                <p14:cNvContentPartPr/>
                <p14:nvPr/>
              </p14:nvContentPartPr>
              <p14:xfrm>
                <a:off x="6685372" y="2236203"/>
                <a:ext cx="95760" cy="128880"/>
              </p14:xfrm>
            </p:contentPart>
          </mc:Choice>
          <mc:Fallback xmlns="">
            <p:pic>
              <p:nvPicPr>
                <p:cNvPr id="16" name="Ink 15">
                  <a:extLst>
                    <a:ext uri="{FF2B5EF4-FFF2-40B4-BE49-F238E27FC236}">
                      <a16:creationId xmlns:a16="http://schemas.microsoft.com/office/drawing/2014/main" id="{AD064B14-0C60-464F-A425-69D0EE2919C4}"/>
                    </a:ext>
                  </a:extLst>
                </p:cNvPr>
                <p:cNvPicPr/>
                <p:nvPr/>
              </p:nvPicPr>
              <p:blipFill>
                <a:blip r:embed="rId38"/>
                <a:stretch>
                  <a:fillRect/>
                </a:stretch>
              </p:blipFill>
              <p:spPr>
                <a:xfrm>
                  <a:off x="6676732" y="2227563"/>
                  <a:ext cx="113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 name="Ink 16">
                  <a:extLst>
                    <a:ext uri="{FF2B5EF4-FFF2-40B4-BE49-F238E27FC236}">
                      <a16:creationId xmlns:a16="http://schemas.microsoft.com/office/drawing/2014/main" id="{F38C1FA0-886E-4D96-BD42-9D341E0163B5}"/>
                    </a:ext>
                  </a:extLst>
                </p14:cNvPr>
                <p14:cNvContentPartPr/>
                <p14:nvPr/>
              </p14:nvContentPartPr>
              <p14:xfrm>
                <a:off x="6867172" y="2263923"/>
                <a:ext cx="302400" cy="127440"/>
              </p14:xfrm>
            </p:contentPart>
          </mc:Choice>
          <mc:Fallback xmlns="">
            <p:pic>
              <p:nvPicPr>
                <p:cNvPr id="17" name="Ink 16">
                  <a:extLst>
                    <a:ext uri="{FF2B5EF4-FFF2-40B4-BE49-F238E27FC236}">
                      <a16:creationId xmlns:a16="http://schemas.microsoft.com/office/drawing/2014/main" id="{F38C1FA0-886E-4D96-BD42-9D341E0163B5}"/>
                    </a:ext>
                  </a:extLst>
                </p:cNvPr>
                <p:cNvPicPr/>
                <p:nvPr/>
              </p:nvPicPr>
              <p:blipFill>
                <a:blip r:embed="rId40"/>
                <a:stretch>
                  <a:fillRect/>
                </a:stretch>
              </p:blipFill>
              <p:spPr>
                <a:xfrm>
                  <a:off x="6858532" y="2255283"/>
                  <a:ext cx="320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B6FDEE77-7165-4F46-951F-39469718476E}"/>
                    </a:ext>
                  </a:extLst>
                </p14:cNvPr>
                <p14:cNvContentPartPr/>
                <p14:nvPr/>
              </p14:nvContentPartPr>
              <p14:xfrm>
                <a:off x="6763703" y="2221004"/>
                <a:ext cx="52200" cy="166680"/>
              </p14:xfrm>
            </p:contentPart>
          </mc:Choice>
          <mc:Fallback xmlns="">
            <p:pic>
              <p:nvPicPr>
                <p:cNvPr id="19" name="Ink 18">
                  <a:extLst>
                    <a:ext uri="{FF2B5EF4-FFF2-40B4-BE49-F238E27FC236}">
                      <a16:creationId xmlns:a16="http://schemas.microsoft.com/office/drawing/2014/main" id="{B6FDEE77-7165-4F46-951F-39469718476E}"/>
                    </a:ext>
                  </a:extLst>
                </p:cNvPr>
                <p:cNvPicPr/>
                <p:nvPr/>
              </p:nvPicPr>
              <p:blipFill>
                <a:blip r:embed="rId42"/>
                <a:stretch>
                  <a:fillRect/>
                </a:stretch>
              </p:blipFill>
              <p:spPr>
                <a:xfrm>
                  <a:off x="6755063" y="2212364"/>
                  <a:ext cx="698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Ink 20">
                  <a:extLst>
                    <a:ext uri="{FF2B5EF4-FFF2-40B4-BE49-F238E27FC236}">
                      <a16:creationId xmlns:a16="http://schemas.microsoft.com/office/drawing/2014/main" id="{7E35B57C-8EC4-4A6D-B628-E5E25093E677}"/>
                    </a:ext>
                  </a:extLst>
                </p14:cNvPr>
                <p14:cNvContentPartPr/>
                <p14:nvPr/>
              </p14:nvContentPartPr>
              <p14:xfrm>
                <a:off x="7247543" y="2248364"/>
                <a:ext cx="152280" cy="162720"/>
              </p14:xfrm>
            </p:contentPart>
          </mc:Choice>
          <mc:Fallback xmlns="">
            <p:pic>
              <p:nvPicPr>
                <p:cNvPr id="21" name="Ink 20">
                  <a:extLst>
                    <a:ext uri="{FF2B5EF4-FFF2-40B4-BE49-F238E27FC236}">
                      <a16:creationId xmlns:a16="http://schemas.microsoft.com/office/drawing/2014/main" id="{7E35B57C-8EC4-4A6D-B628-E5E25093E677}"/>
                    </a:ext>
                  </a:extLst>
                </p:cNvPr>
                <p:cNvPicPr/>
                <p:nvPr/>
              </p:nvPicPr>
              <p:blipFill>
                <a:blip r:embed="rId44"/>
                <a:stretch>
                  <a:fillRect/>
                </a:stretch>
              </p:blipFill>
              <p:spPr>
                <a:xfrm>
                  <a:off x="7238903" y="2239364"/>
                  <a:ext cx="169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4ACE2152-9D57-413D-93A7-DF4E9845EC74}"/>
                    </a:ext>
                  </a:extLst>
                </p14:cNvPr>
                <p14:cNvContentPartPr/>
                <p14:nvPr/>
              </p14:nvContentPartPr>
              <p14:xfrm>
                <a:off x="6278783" y="2513684"/>
                <a:ext cx="198720" cy="376200"/>
              </p14:xfrm>
            </p:contentPart>
          </mc:Choice>
          <mc:Fallback xmlns="">
            <p:pic>
              <p:nvPicPr>
                <p:cNvPr id="41" name="Ink 40">
                  <a:extLst>
                    <a:ext uri="{FF2B5EF4-FFF2-40B4-BE49-F238E27FC236}">
                      <a16:creationId xmlns:a16="http://schemas.microsoft.com/office/drawing/2014/main" id="{4ACE2152-9D57-413D-93A7-DF4E9845EC74}"/>
                    </a:ext>
                  </a:extLst>
                </p:cNvPr>
                <p:cNvPicPr/>
                <p:nvPr/>
              </p:nvPicPr>
              <p:blipFill>
                <a:blip r:embed="rId46"/>
                <a:stretch>
                  <a:fillRect/>
                </a:stretch>
              </p:blipFill>
              <p:spPr>
                <a:xfrm>
                  <a:off x="6269783" y="2504684"/>
                  <a:ext cx="2163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Ink 41">
                  <a:extLst>
                    <a:ext uri="{FF2B5EF4-FFF2-40B4-BE49-F238E27FC236}">
                      <a16:creationId xmlns:a16="http://schemas.microsoft.com/office/drawing/2014/main" id="{26F2B783-B91E-433C-82FD-8380CD051A31}"/>
                    </a:ext>
                  </a:extLst>
                </p14:cNvPr>
                <p14:cNvContentPartPr/>
                <p14:nvPr/>
              </p14:nvContentPartPr>
              <p14:xfrm>
                <a:off x="6525383" y="2721044"/>
                <a:ext cx="116640" cy="147960"/>
              </p14:xfrm>
            </p:contentPart>
          </mc:Choice>
          <mc:Fallback xmlns="">
            <p:pic>
              <p:nvPicPr>
                <p:cNvPr id="42" name="Ink 41">
                  <a:extLst>
                    <a:ext uri="{FF2B5EF4-FFF2-40B4-BE49-F238E27FC236}">
                      <a16:creationId xmlns:a16="http://schemas.microsoft.com/office/drawing/2014/main" id="{26F2B783-B91E-433C-82FD-8380CD051A31}"/>
                    </a:ext>
                  </a:extLst>
                </p:cNvPr>
                <p:cNvPicPr/>
                <p:nvPr/>
              </p:nvPicPr>
              <p:blipFill>
                <a:blip r:embed="rId48"/>
                <a:stretch>
                  <a:fillRect/>
                </a:stretch>
              </p:blipFill>
              <p:spPr>
                <a:xfrm>
                  <a:off x="6516383" y="2712044"/>
                  <a:ext cx="1342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Ink 42">
                  <a:extLst>
                    <a:ext uri="{FF2B5EF4-FFF2-40B4-BE49-F238E27FC236}">
                      <a16:creationId xmlns:a16="http://schemas.microsoft.com/office/drawing/2014/main" id="{BA6239C4-5DC0-43E9-A41D-0BF4C9F5F6F3}"/>
                    </a:ext>
                  </a:extLst>
                </p14:cNvPr>
                <p14:cNvContentPartPr/>
                <p14:nvPr/>
              </p14:nvContentPartPr>
              <p14:xfrm>
                <a:off x="6603143" y="2682164"/>
                <a:ext cx="174600" cy="167040"/>
              </p14:xfrm>
            </p:contentPart>
          </mc:Choice>
          <mc:Fallback xmlns="">
            <p:pic>
              <p:nvPicPr>
                <p:cNvPr id="43" name="Ink 42">
                  <a:extLst>
                    <a:ext uri="{FF2B5EF4-FFF2-40B4-BE49-F238E27FC236}">
                      <a16:creationId xmlns:a16="http://schemas.microsoft.com/office/drawing/2014/main" id="{BA6239C4-5DC0-43E9-A41D-0BF4C9F5F6F3}"/>
                    </a:ext>
                  </a:extLst>
                </p:cNvPr>
                <p:cNvPicPr/>
                <p:nvPr/>
              </p:nvPicPr>
              <p:blipFill>
                <a:blip r:embed="rId50"/>
                <a:stretch>
                  <a:fillRect/>
                </a:stretch>
              </p:blipFill>
              <p:spPr>
                <a:xfrm>
                  <a:off x="6594503" y="2673164"/>
                  <a:ext cx="192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708E86F0-3624-4BCC-929B-5B1FF5F60BA1}"/>
                    </a:ext>
                  </a:extLst>
                </p14:cNvPr>
                <p14:cNvContentPartPr/>
                <p14:nvPr/>
              </p14:nvContentPartPr>
              <p14:xfrm>
                <a:off x="6848303" y="2501084"/>
                <a:ext cx="54360" cy="333720"/>
              </p14:xfrm>
            </p:contentPart>
          </mc:Choice>
          <mc:Fallback xmlns="">
            <p:pic>
              <p:nvPicPr>
                <p:cNvPr id="44" name="Ink 43">
                  <a:extLst>
                    <a:ext uri="{FF2B5EF4-FFF2-40B4-BE49-F238E27FC236}">
                      <a16:creationId xmlns:a16="http://schemas.microsoft.com/office/drawing/2014/main" id="{708E86F0-3624-4BCC-929B-5B1FF5F60BA1}"/>
                    </a:ext>
                  </a:extLst>
                </p:cNvPr>
                <p:cNvPicPr/>
                <p:nvPr/>
              </p:nvPicPr>
              <p:blipFill>
                <a:blip r:embed="rId52"/>
                <a:stretch>
                  <a:fillRect/>
                </a:stretch>
              </p:blipFill>
              <p:spPr>
                <a:xfrm>
                  <a:off x="6839303" y="2492084"/>
                  <a:ext cx="720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Ink 44">
                  <a:extLst>
                    <a:ext uri="{FF2B5EF4-FFF2-40B4-BE49-F238E27FC236}">
                      <a16:creationId xmlns:a16="http://schemas.microsoft.com/office/drawing/2014/main" id="{551C7B39-518A-4D16-B4ED-F42898A9B723}"/>
                    </a:ext>
                  </a:extLst>
                </p14:cNvPr>
                <p14:cNvContentPartPr/>
                <p14:nvPr/>
              </p14:nvContentPartPr>
              <p14:xfrm>
                <a:off x="6831383" y="2739044"/>
                <a:ext cx="96480" cy="23040"/>
              </p14:xfrm>
            </p:contentPart>
          </mc:Choice>
          <mc:Fallback xmlns="">
            <p:pic>
              <p:nvPicPr>
                <p:cNvPr id="45" name="Ink 44">
                  <a:extLst>
                    <a:ext uri="{FF2B5EF4-FFF2-40B4-BE49-F238E27FC236}">
                      <a16:creationId xmlns:a16="http://schemas.microsoft.com/office/drawing/2014/main" id="{551C7B39-518A-4D16-B4ED-F42898A9B723}"/>
                    </a:ext>
                  </a:extLst>
                </p:cNvPr>
                <p:cNvPicPr/>
                <p:nvPr/>
              </p:nvPicPr>
              <p:blipFill>
                <a:blip r:embed="rId54"/>
                <a:stretch>
                  <a:fillRect/>
                </a:stretch>
              </p:blipFill>
              <p:spPr>
                <a:xfrm>
                  <a:off x="6822743" y="2730404"/>
                  <a:ext cx="114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6" name="Ink 45">
                  <a:extLst>
                    <a:ext uri="{FF2B5EF4-FFF2-40B4-BE49-F238E27FC236}">
                      <a16:creationId xmlns:a16="http://schemas.microsoft.com/office/drawing/2014/main" id="{1D1E9903-A4B6-47FE-BEE9-E4A6FB057DD8}"/>
                    </a:ext>
                  </a:extLst>
                </p14:cNvPr>
                <p14:cNvContentPartPr/>
                <p14:nvPr/>
              </p14:nvContentPartPr>
              <p14:xfrm>
                <a:off x="6963863" y="2763524"/>
                <a:ext cx="107640" cy="105480"/>
              </p14:xfrm>
            </p:contentPart>
          </mc:Choice>
          <mc:Fallback xmlns="">
            <p:pic>
              <p:nvPicPr>
                <p:cNvPr id="46" name="Ink 45">
                  <a:extLst>
                    <a:ext uri="{FF2B5EF4-FFF2-40B4-BE49-F238E27FC236}">
                      <a16:creationId xmlns:a16="http://schemas.microsoft.com/office/drawing/2014/main" id="{1D1E9903-A4B6-47FE-BEE9-E4A6FB057DD8}"/>
                    </a:ext>
                  </a:extLst>
                </p:cNvPr>
                <p:cNvPicPr/>
                <p:nvPr/>
              </p:nvPicPr>
              <p:blipFill>
                <a:blip r:embed="rId56"/>
                <a:stretch>
                  <a:fillRect/>
                </a:stretch>
              </p:blipFill>
              <p:spPr>
                <a:xfrm>
                  <a:off x="6955223" y="2754524"/>
                  <a:ext cx="125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Ink 46">
                  <a:extLst>
                    <a:ext uri="{FF2B5EF4-FFF2-40B4-BE49-F238E27FC236}">
                      <a16:creationId xmlns:a16="http://schemas.microsoft.com/office/drawing/2014/main" id="{95782960-690E-4C2E-927D-57C208DC7CD2}"/>
                    </a:ext>
                  </a:extLst>
                </p14:cNvPr>
                <p14:cNvContentPartPr/>
                <p14:nvPr/>
              </p14:nvContentPartPr>
              <p14:xfrm>
                <a:off x="7104623" y="2756324"/>
                <a:ext cx="111240" cy="108720"/>
              </p14:xfrm>
            </p:contentPart>
          </mc:Choice>
          <mc:Fallback xmlns="">
            <p:pic>
              <p:nvPicPr>
                <p:cNvPr id="47" name="Ink 46">
                  <a:extLst>
                    <a:ext uri="{FF2B5EF4-FFF2-40B4-BE49-F238E27FC236}">
                      <a16:creationId xmlns:a16="http://schemas.microsoft.com/office/drawing/2014/main" id="{95782960-690E-4C2E-927D-57C208DC7CD2}"/>
                    </a:ext>
                  </a:extLst>
                </p:cNvPr>
                <p:cNvPicPr/>
                <p:nvPr/>
              </p:nvPicPr>
              <p:blipFill>
                <a:blip r:embed="rId58"/>
                <a:stretch>
                  <a:fillRect/>
                </a:stretch>
              </p:blipFill>
              <p:spPr>
                <a:xfrm>
                  <a:off x="7095983" y="2747684"/>
                  <a:ext cx="1288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Ink 47">
                  <a:extLst>
                    <a:ext uri="{FF2B5EF4-FFF2-40B4-BE49-F238E27FC236}">
                      <a16:creationId xmlns:a16="http://schemas.microsoft.com/office/drawing/2014/main" id="{1C5946CB-7341-43D9-B4FE-750EE00D4C33}"/>
                    </a:ext>
                  </a:extLst>
                </p14:cNvPr>
                <p14:cNvContentPartPr/>
                <p14:nvPr/>
              </p14:nvContentPartPr>
              <p14:xfrm>
                <a:off x="7254743" y="2545004"/>
                <a:ext cx="76680" cy="354240"/>
              </p14:xfrm>
            </p:contentPart>
          </mc:Choice>
          <mc:Fallback xmlns="">
            <p:pic>
              <p:nvPicPr>
                <p:cNvPr id="48" name="Ink 47">
                  <a:extLst>
                    <a:ext uri="{FF2B5EF4-FFF2-40B4-BE49-F238E27FC236}">
                      <a16:creationId xmlns:a16="http://schemas.microsoft.com/office/drawing/2014/main" id="{1C5946CB-7341-43D9-B4FE-750EE00D4C33}"/>
                    </a:ext>
                  </a:extLst>
                </p:cNvPr>
                <p:cNvPicPr/>
                <p:nvPr/>
              </p:nvPicPr>
              <p:blipFill>
                <a:blip r:embed="rId60"/>
                <a:stretch>
                  <a:fillRect/>
                </a:stretch>
              </p:blipFill>
              <p:spPr>
                <a:xfrm>
                  <a:off x="7246103" y="2536364"/>
                  <a:ext cx="94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Ink 48">
                  <a:extLst>
                    <a:ext uri="{FF2B5EF4-FFF2-40B4-BE49-F238E27FC236}">
                      <a16:creationId xmlns:a16="http://schemas.microsoft.com/office/drawing/2014/main" id="{C06FD664-C447-490F-A712-BBF3266AF0A9}"/>
                    </a:ext>
                  </a:extLst>
                </p14:cNvPr>
                <p14:cNvContentPartPr/>
                <p14:nvPr/>
              </p14:nvContentPartPr>
              <p14:xfrm>
                <a:off x="7384703" y="2695484"/>
                <a:ext cx="85320" cy="211680"/>
              </p14:xfrm>
            </p:contentPart>
          </mc:Choice>
          <mc:Fallback xmlns="">
            <p:pic>
              <p:nvPicPr>
                <p:cNvPr id="49" name="Ink 48">
                  <a:extLst>
                    <a:ext uri="{FF2B5EF4-FFF2-40B4-BE49-F238E27FC236}">
                      <a16:creationId xmlns:a16="http://schemas.microsoft.com/office/drawing/2014/main" id="{C06FD664-C447-490F-A712-BBF3266AF0A9}"/>
                    </a:ext>
                  </a:extLst>
                </p:cNvPr>
                <p:cNvPicPr/>
                <p:nvPr/>
              </p:nvPicPr>
              <p:blipFill>
                <a:blip r:embed="rId62"/>
                <a:stretch>
                  <a:fillRect/>
                </a:stretch>
              </p:blipFill>
              <p:spPr>
                <a:xfrm>
                  <a:off x="7376063" y="2686844"/>
                  <a:ext cx="102960" cy="229320"/>
                </a:xfrm>
                <a:prstGeom prst="rect">
                  <a:avLst/>
                </a:prstGeom>
              </p:spPr>
            </p:pic>
          </mc:Fallback>
        </mc:AlternateContent>
      </p:grpSp>
      <p:grpSp>
        <p:nvGrpSpPr>
          <p:cNvPr id="61" name="Group 60">
            <a:extLst>
              <a:ext uri="{FF2B5EF4-FFF2-40B4-BE49-F238E27FC236}">
                <a16:creationId xmlns:a16="http://schemas.microsoft.com/office/drawing/2014/main" id="{84D0C507-A35F-4F18-A9A2-0A7F370EA099}"/>
              </a:ext>
            </a:extLst>
          </p:cNvPr>
          <p:cNvGrpSpPr/>
          <p:nvPr/>
        </p:nvGrpSpPr>
        <p:grpSpPr>
          <a:xfrm>
            <a:off x="7765943" y="2570204"/>
            <a:ext cx="1635840" cy="315360"/>
            <a:chOff x="7765943" y="2570204"/>
            <a:chExt cx="1635840" cy="315360"/>
          </a:xfrm>
        </p:grpSpPr>
        <mc:AlternateContent xmlns:mc="http://schemas.openxmlformats.org/markup-compatibility/2006" xmlns:p14="http://schemas.microsoft.com/office/powerpoint/2010/main">
          <mc:Choice Requires="p14">
            <p:contentPart p14:bwMode="auto" r:id="rId63">
              <p14:nvContentPartPr>
                <p14:cNvPr id="51" name="Ink 50">
                  <a:extLst>
                    <a:ext uri="{FF2B5EF4-FFF2-40B4-BE49-F238E27FC236}">
                      <a16:creationId xmlns:a16="http://schemas.microsoft.com/office/drawing/2014/main" id="{B1FFCF3C-452C-460A-AED4-F5E539F8BCEB}"/>
                    </a:ext>
                  </a:extLst>
                </p14:cNvPr>
                <p14:cNvContentPartPr/>
                <p14:nvPr/>
              </p14:nvContentPartPr>
              <p14:xfrm>
                <a:off x="7765943" y="2741204"/>
                <a:ext cx="443520" cy="136440"/>
              </p14:xfrm>
            </p:contentPart>
          </mc:Choice>
          <mc:Fallback xmlns="">
            <p:pic>
              <p:nvPicPr>
                <p:cNvPr id="51" name="Ink 50">
                  <a:extLst>
                    <a:ext uri="{FF2B5EF4-FFF2-40B4-BE49-F238E27FC236}">
                      <a16:creationId xmlns:a16="http://schemas.microsoft.com/office/drawing/2014/main" id="{B1FFCF3C-452C-460A-AED4-F5E539F8BCEB}"/>
                    </a:ext>
                  </a:extLst>
                </p:cNvPr>
                <p:cNvPicPr/>
                <p:nvPr/>
              </p:nvPicPr>
              <p:blipFill>
                <a:blip r:embed="rId64"/>
                <a:stretch>
                  <a:fillRect/>
                </a:stretch>
              </p:blipFill>
              <p:spPr>
                <a:xfrm>
                  <a:off x="7757303" y="2732564"/>
                  <a:ext cx="461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2" name="Ink 51">
                  <a:extLst>
                    <a:ext uri="{FF2B5EF4-FFF2-40B4-BE49-F238E27FC236}">
                      <a16:creationId xmlns:a16="http://schemas.microsoft.com/office/drawing/2014/main" id="{FBA59147-4C03-460E-A398-F6D85537C328}"/>
                    </a:ext>
                  </a:extLst>
                </p14:cNvPr>
                <p14:cNvContentPartPr/>
                <p14:nvPr/>
              </p14:nvContentPartPr>
              <p14:xfrm>
                <a:off x="8241863" y="2690084"/>
                <a:ext cx="37080" cy="157320"/>
              </p14:xfrm>
            </p:contentPart>
          </mc:Choice>
          <mc:Fallback xmlns="">
            <p:pic>
              <p:nvPicPr>
                <p:cNvPr id="52" name="Ink 51">
                  <a:extLst>
                    <a:ext uri="{FF2B5EF4-FFF2-40B4-BE49-F238E27FC236}">
                      <a16:creationId xmlns:a16="http://schemas.microsoft.com/office/drawing/2014/main" id="{FBA59147-4C03-460E-A398-F6D85537C328}"/>
                    </a:ext>
                  </a:extLst>
                </p:cNvPr>
                <p:cNvPicPr/>
                <p:nvPr/>
              </p:nvPicPr>
              <p:blipFill>
                <a:blip r:embed="rId66"/>
                <a:stretch>
                  <a:fillRect/>
                </a:stretch>
              </p:blipFill>
              <p:spPr>
                <a:xfrm>
                  <a:off x="8232863" y="2681084"/>
                  <a:ext cx="54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Ink 52">
                  <a:extLst>
                    <a:ext uri="{FF2B5EF4-FFF2-40B4-BE49-F238E27FC236}">
                      <a16:creationId xmlns:a16="http://schemas.microsoft.com/office/drawing/2014/main" id="{F13EF87F-B5BA-4A63-9581-79CF8C34D434}"/>
                    </a:ext>
                  </a:extLst>
                </p14:cNvPr>
                <p14:cNvContentPartPr/>
                <p14:nvPr/>
              </p14:nvContentPartPr>
              <p14:xfrm>
                <a:off x="8323943" y="2784044"/>
                <a:ext cx="131760" cy="101520"/>
              </p14:xfrm>
            </p:contentPart>
          </mc:Choice>
          <mc:Fallback xmlns="">
            <p:pic>
              <p:nvPicPr>
                <p:cNvPr id="53" name="Ink 52">
                  <a:extLst>
                    <a:ext uri="{FF2B5EF4-FFF2-40B4-BE49-F238E27FC236}">
                      <a16:creationId xmlns:a16="http://schemas.microsoft.com/office/drawing/2014/main" id="{F13EF87F-B5BA-4A63-9581-79CF8C34D434}"/>
                    </a:ext>
                  </a:extLst>
                </p:cNvPr>
                <p:cNvPicPr/>
                <p:nvPr/>
              </p:nvPicPr>
              <p:blipFill>
                <a:blip r:embed="rId68"/>
                <a:stretch>
                  <a:fillRect/>
                </a:stretch>
              </p:blipFill>
              <p:spPr>
                <a:xfrm>
                  <a:off x="8315303" y="2775404"/>
                  <a:ext cx="149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4" name="Ink 53">
                  <a:extLst>
                    <a:ext uri="{FF2B5EF4-FFF2-40B4-BE49-F238E27FC236}">
                      <a16:creationId xmlns:a16="http://schemas.microsoft.com/office/drawing/2014/main" id="{635CAB74-422E-4317-AD87-5FEE38A7CFBE}"/>
                    </a:ext>
                  </a:extLst>
                </p14:cNvPr>
                <p14:cNvContentPartPr/>
                <p14:nvPr/>
              </p14:nvContentPartPr>
              <p14:xfrm>
                <a:off x="8517623" y="2570204"/>
                <a:ext cx="65880" cy="268920"/>
              </p14:xfrm>
            </p:contentPart>
          </mc:Choice>
          <mc:Fallback xmlns="">
            <p:pic>
              <p:nvPicPr>
                <p:cNvPr id="54" name="Ink 53">
                  <a:extLst>
                    <a:ext uri="{FF2B5EF4-FFF2-40B4-BE49-F238E27FC236}">
                      <a16:creationId xmlns:a16="http://schemas.microsoft.com/office/drawing/2014/main" id="{635CAB74-422E-4317-AD87-5FEE38A7CFBE}"/>
                    </a:ext>
                  </a:extLst>
                </p:cNvPr>
                <p:cNvPicPr/>
                <p:nvPr/>
              </p:nvPicPr>
              <p:blipFill>
                <a:blip r:embed="rId70"/>
                <a:stretch>
                  <a:fillRect/>
                </a:stretch>
              </p:blipFill>
              <p:spPr>
                <a:xfrm>
                  <a:off x="8508983" y="2561204"/>
                  <a:ext cx="835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 name="Ink 54">
                  <a:extLst>
                    <a:ext uri="{FF2B5EF4-FFF2-40B4-BE49-F238E27FC236}">
                      <a16:creationId xmlns:a16="http://schemas.microsoft.com/office/drawing/2014/main" id="{F76C2B2A-6662-419E-BD22-F996D0F90327}"/>
                    </a:ext>
                  </a:extLst>
                </p14:cNvPr>
                <p14:cNvContentPartPr/>
                <p14:nvPr/>
              </p14:nvContentPartPr>
              <p14:xfrm>
                <a:off x="8536343" y="2764244"/>
                <a:ext cx="82440" cy="7560"/>
              </p14:xfrm>
            </p:contentPart>
          </mc:Choice>
          <mc:Fallback xmlns="">
            <p:pic>
              <p:nvPicPr>
                <p:cNvPr id="55" name="Ink 54">
                  <a:extLst>
                    <a:ext uri="{FF2B5EF4-FFF2-40B4-BE49-F238E27FC236}">
                      <a16:creationId xmlns:a16="http://schemas.microsoft.com/office/drawing/2014/main" id="{F76C2B2A-6662-419E-BD22-F996D0F90327}"/>
                    </a:ext>
                  </a:extLst>
                </p:cNvPr>
                <p:cNvPicPr/>
                <p:nvPr/>
              </p:nvPicPr>
              <p:blipFill>
                <a:blip r:embed="rId72"/>
                <a:stretch>
                  <a:fillRect/>
                </a:stretch>
              </p:blipFill>
              <p:spPr>
                <a:xfrm>
                  <a:off x="8527703" y="2755604"/>
                  <a:ext cx="100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 name="Ink 55">
                  <a:extLst>
                    <a:ext uri="{FF2B5EF4-FFF2-40B4-BE49-F238E27FC236}">
                      <a16:creationId xmlns:a16="http://schemas.microsoft.com/office/drawing/2014/main" id="{6FD965CB-DA41-462F-AD39-50447914B1A9}"/>
                    </a:ext>
                  </a:extLst>
                </p14:cNvPr>
                <p14:cNvContentPartPr/>
                <p14:nvPr/>
              </p14:nvContentPartPr>
              <p14:xfrm>
                <a:off x="8660183" y="2762444"/>
                <a:ext cx="131400" cy="106200"/>
              </p14:xfrm>
            </p:contentPart>
          </mc:Choice>
          <mc:Fallback xmlns="">
            <p:pic>
              <p:nvPicPr>
                <p:cNvPr id="56" name="Ink 55">
                  <a:extLst>
                    <a:ext uri="{FF2B5EF4-FFF2-40B4-BE49-F238E27FC236}">
                      <a16:creationId xmlns:a16="http://schemas.microsoft.com/office/drawing/2014/main" id="{6FD965CB-DA41-462F-AD39-50447914B1A9}"/>
                    </a:ext>
                  </a:extLst>
                </p:cNvPr>
                <p:cNvPicPr/>
                <p:nvPr/>
              </p:nvPicPr>
              <p:blipFill>
                <a:blip r:embed="rId74"/>
                <a:stretch>
                  <a:fillRect/>
                </a:stretch>
              </p:blipFill>
              <p:spPr>
                <a:xfrm>
                  <a:off x="8651543" y="2753444"/>
                  <a:ext cx="149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 name="Ink 56">
                  <a:extLst>
                    <a:ext uri="{FF2B5EF4-FFF2-40B4-BE49-F238E27FC236}">
                      <a16:creationId xmlns:a16="http://schemas.microsoft.com/office/drawing/2014/main" id="{E97EB1EB-CA39-48C5-BDCC-37E7FB10EFA8}"/>
                    </a:ext>
                  </a:extLst>
                </p14:cNvPr>
                <p14:cNvContentPartPr/>
                <p14:nvPr/>
              </p14:nvContentPartPr>
              <p14:xfrm>
                <a:off x="8826503" y="2697284"/>
                <a:ext cx="30240" cy="174240"/>
              </p14:xfrm>
            </p:contentPart>
          </mc:Choice>
          <mc:Fallback xmlns="">
            <p:pic>
              <p:nvPicPr>
                <p:cNvPr id="57" name="Ink 56">
                  <a:extLst>
                    <a:ext uri="{FF2B5EF4-FFF2-40B4-BE49-F238E27FC236}">
                      <a16:creationId xmlns:a16="http://schemas.microsoft.com/office/drawing/2014/main" id="{E97EB1EB-CA39-48C5-BDCC-37E7FB10EFA8}"/>
                    </a:ext>
                  </a:extLst>
                </p:cNvPr>
                <p:cNvPicPr/>
                <p:nvPr/>
              </p:nvPicPr>
              <p:blipFill>
                <a:blip r:embed="rId76"/>
                <a:stretch>
                  <a:fillRect/>
                </a:stretch>
              </p:blipFill>
              <p:spPr>
                <a:xfrm>
                  <a:off x="8817503" y="2688644"/>
                  <a:ext cx="47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Ink 57">
                  <a:extLst>
                    <a:ext uri="{FF2B5EF4-FFF2-40B4-BE49-F238E27FC236}">
                      <a16:creationId xmlns:a16="http://schemas.microsoft.com/office/drawing/2014/main" id="{186106B0-3B35-4CF3-833F-8135D401457D}"/>
                    </a:ext>
                  </a:extLst>
                </p14:cNvPr>
                <p14:cNvContentPartPr/>
                <p14:nvPr/>
              </p14:nvContentPartPr>
              <p14:xfrm>
                <a:off x="8907503" y="2779364"/>
                <a:ext cx="171360" cy="100800"/>
              </p14:xfrm>
            </p:contentPart>
          </mc:Choice>
          <mc:Fallback xmlns="">
            <p:pic>
              <p:nvPicPr>
                <p:cNvPr id="58" name="Ink 57">
                  <a:extLst>
                    <a:ext uri="{FF2B5EF4-FFF2-40B4-BE49-F238E27FC236}">
                      <a16:creationId xmlns:a16="http://schemas.microsoft.com/office/drawing/2014/main" id="{186106B0-3B35-4CF3-833F-8135D401457D}"/>
                    </a:ext>
                  </a:extLst>
                </p:cNvPr>
                <p:cNvPicPr/>
                <p:nvPr/>
              </p:nvPicPr>
              <p:blipFill>
                <a:blip r:embed="rId78"/>
                <a:stretch>
                  <a:fillRect/>
                </a:stretch>
              </p:blipFill>
              <p:spPr>
                <a:xfrm>
                  <a:off x="8898503" y="2770724"/>
                  <a:ext cx="189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949C831F-BFF7-4E47-9440-D69967011C89}"/>
                    </a:ext>
                  </a:extLst>
                </p14:cNvPr>
                <p14:cNvContentPartPr/>
                <p14:nvPr/>
              </p14:nvContentPartPr>
              <p14:xfrm>
                <a:off x="9113783" y="2736164"/>
                <a:ext cx="122400" cy="140400"/>
              </p14:xfrm>
            </p:contentPart>
          </mc:Choice>
          <mc:Fallback xmlns="">
            <p:pic>
              <p:nvPicPr>
                <p:cNvPr id="59" name="Ink 58">
                  <a:extLst>
                    <a:ext uri="{FF2B5EF4-FFF2-40B4-BE49-F238E27FC236}">
                      <a16:creationId xmlns:a16="http://schemas.microsoft.com/office/drawing/2014/main" id="{949C831F-BFF7-4E47-9440-D69967011C89}"/>
                    </a:ext>
                  </a:extLst>
                </p:cNvPr>
                <p:cNvPicPr/>
                <p:nvPr/>
              </p:nvPicPr>
              <p:blipFill>
                <a:blip r:embed="rId80"/>
                <a:stretch>
                  <a:fillRect/>
                </a:stretch>
              </p:blipFill>
              <p:spPr>
                <a:xfrm>
                  <a:off x="9105143" y="2727164"/>
                  <a:ext cx="1400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Ink 59">
                  <a:extLst>
                    <a:ext uri="{FF2B5EF4-FFF2-40B4-BE49-F238E27FC236}">
                      <a16:creationId xmlns:a16="http://schemas.microsoft.com/office/drawing/2014/main" id="{19B3CE64-3E32-42E9-8734-BCA44DFD81BD}"/>
                    </a:ext>
                  </a:extLst>
                </p14:cNvPr>
                <p14:cNvContentPartPr/>
                <p14:nvPr/>
              </p14:nvContentPartPr>
              <p14:xfrm>
                <a:off x="9274343" y="2683604"/>
                <a:ext cx="127440" cy="128520"/>
              </p14:xfrm>
            </p:contentPart>
          </mc:Choice>
          <mc:Fallback xmlns="">
            <p:pic>
              <p:nvPicPr>
                <p:cNvPr id="60" name="Ink 59">
                  <a:extLst>
                    <a:ext uri="{FF2B5EF4-FFF2-40B4-BE49-F238E27FC236}">
                      <a16:creationId xmlns:a16="http://schemas.microsoft.com/office/drawing/2014/main" id="{19B3CE64-3E32-42E9-8734-BCA44DFD81BD}"/>
                    </a:ext>
                  </a:extLst>
                </p:cNvPr>
                <p:cNvPicPr/>
                <p:nvPr/>
              </p:nvPicPr>
              <p:blipFill>
                <a:blip r:embed="rId82"/>
                <a:stretch>
                  <a:fillRect/>
                </a:stretch>
              </p:blipFill>
              <p:spPr>
                <a:xfrm>
                  <a:off x="9265343" y="2674964"/>
                  <a:ext cx="145080" cy="146160"/>
                </a:xfrm>
                <a:prstGeom prst="rect">
                  <a:avLst/>
                </a:prstGeom>
              </p:spPr>
            </p:pic>
          </mc:Fallback>
        </mc:AlternateContent>
      </p:grpSp>
      <p:grpSp>
        <p:nvGrpSpPr>
          <p:cNvPr id="74" name="Group 73">
            <a:extLst>
              <a:ext uri="{FF2B5EF4-FFF2-40B4-BE49-F238E27FC236}">
                <a16:creationId xmlns:a16="http://schemas.microsoft.com/office/drawing/2014/main" id="{AB1A513F-5716-475E-A355-C021AB69D985}"/>
              </a:ext>
            </a:extLst>
          </p:cNvPr>
          <p:cNvGrpSpPr/>
          <p:nvPr/>
        </p:nvGrpSpPr>
        <p:grpSpPr>
          <a:xfrm>
            <a:off x="9650543" y="2556524"/>
            <a:ext cx="563040" cy="405720"/>
            <a:chOff x="9650543" y="2556524"/>
            <a:chExt cx="563040" cy="405720"/>
          </a:xfrm>
        </p:grpSpPr>
        <mc:AlternateContent xmlns:mc="http://schemas.openxmlformats.org/markup-compatibility/2006" xmlns:p14="http://schemas.microsoft.com/office/powerpoint/2010/main">
          <mc:Choice Requires="p14">
            <p:contentPart p14:bwMode="auto" r:id="rId83">
              <p14:nvContentPartPr>
                <p14:cNvPr id="62" name="Ink 61">
                  <a:extLst>
                    <a:ext uri="{FF2B5EF4-FFF2-40B4-BE49-F238E27FC236}">
                      <a16:creationId xmlns:a16="http://schemas.microsoft.com/office/drawing/2014/main" id="{AB86FEED-58B8-427D-A4AA-C400A441C34C}"/>
                    </a:ext>
                  </a:extLst>
                </p14:cNvPr>
                <p14:cNvContentPartPr/>
                <p14:nvPr/>
              </p14:nvContentPartPr>
              <p14:xfrm>
                <a:off x="9650543" y="2556524"/>
                <a:ext cx="125280" cy="405720"/>
              </p14:xfrm>
            </p:contentPart>
          </mc:Choice>
          <mc:Fallback xmlns="">
            <p:pic>
              <p:nvPicPr>
                <p:cNvPr id="62" name="Ink 61">
                  <a:extLst>
                    <a:ext uri="{FF2B5EF4-FFF2-40B4-BE49-F238E27FC236}">
                      <a16:creationId xmlns:a16="http://schemas.microsoft.com/office/drawing/2014/main" id="{AB86FEED-58B8-427D-A4AA-C400A441C34C}"/>
                    </a:ext>
                  </a:extLst>
                </p:cNvPr>
                <p:cNvPicPr/>
                <p:nvPr/>
              </p:nvPicPr>
              <p:blipFill>
                <a:blip r:embed="rId84"/>
                <a:stretch>
                  <a:fillRect/>
                </a:stretch>
              </p:blipFill>
              <p:spPr>
                <a:xfrm>
                  <a:off x="9641903" y="2547884"/>
                  <a:ext cx="14292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Ink 62">
                  <a:extLst>
                    <a:ext uri="{FF2B5EF4-FFF2-40B4-BE49-F238E27FC236}">
                      <a16:creationId xmlns:a16="http://schemas.microsoft.com/office/drawing/2014/main" id="{2A44DFC5-DA0D-4F15-9AEA-34801B494A6C}"/>
                    </a:ext>
                  </a:extLst>
                </p14:cNvPr>
                <p14:cNvContentPartPr/>
                <p14:nvPr/>
              </p14:nvContentPartPr>
              <p14:xfrm>
                <a:off x="9876263" y="2764244"/>
                <a:ext cx="7200" cy="74520"/>
              </p14:xfrm>
            </p:contentPart>
          </mc:Choice>
          <mc:Fallback xmlns="">
            <p:pic>
              <p:nvPicPr>
                <p:cNvPr id="63" name="Ink 62">
                  <a:extLst>
                    <a:ext uri="{FF2B5EF4-FFF2-40B4-BE49-F238E27FC236}">
                      <a16:creationId xmlns:a16="http://schemas.microsoft.com/office/drawing/2014/main" id="{2A44DFC5-DA0D-4F15-9AEA-34801B494A6C}"/>
                    </a:ext>
                  </a:extLst>
                </p:cNvPr>
                <p:cNvPicPr/>
                <p:nvPr/>
              </p:nvPicPr>
              <p:blipFill>
                <a:blip r:embed="rId86"/>
                <a:stretch>
                  <a:fillRect/>
                </a:stretch>
              </p:blipFill>
              <p:spPr>
                <a:xfrm>
                  <a:off x="9867263" y="2755604"/>
                  <a:ext cx="248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Ink 63">
                  <a:extLst>
                    <a:ext uri="{FF2B5EF4-FFF2-40B4-BE49-F238E27FC236}">
                      <a16:creationId xmlns:a16="http://schemas.microsoft.com/office/drawing/2014/main" id="{70E3435D-69B5-4AFE-9E0C-1DD4E5B49460}"/>
                    </a:ext>
                  </a:extLst>
                </p14:cNvPr>
                <p14:cNvContentPartPr/>
                <p14:nvPr/>
              </p14:nvContentPartPr>
              <p14:xfrm>
                <a:off x="9876263" y="2671004"/>
                <a:ext cx="10440" cy="9360"/>
              </p14:xfrm>
            </p:contentPart>
          </mc:Choice>
          <mc:Fallback xmlns="">
            <p:pic>
              <p:nvPicPr>
                <p:cNvPr id="64" name="Ink 63">
                  <a:extLst>
                    <a:ext uri="{FF2B5EF4-FFF2-40B4-BE49-F238E27FC236}">
                      <a16:creationId xmlns:a16="http://schemas.microsoft.com/office/drawing/2014/main" id="{70E3435D-69B5-4AFE-9E0C-1DD4E5B49460}"/>
                    </a:ext>
                  </a:extLst>
                </p:cNvPr>
                <p:cNvPicPr/>
                <p:nvPr/>
              </p:nvPicPr>
              <p:blipFill>
                <a:blip r:embed="rId88"/>
                <a:stretch>
                  <a:fillRect/>
                </a:stretch>
              </p:blipFill>
              <p:spPr>
                <a:xfrm>
                  <a:off x="9867263" y="2662364"/>
                  <a:ext cx="28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D5BC390F-C672-4DCD-9FF1-FFDE38D47B1B}"/>
                    </a:ext>
                  </a:extLst>
                </p14:cNvPr>
                <p14:cNvContentPartPr/>
                <p14:nvPr/>
              </p14:nvContentPartPr>
              <p14:xfrm>
                <a:off x="9972383" y="2784044"/>
                <a:ext cx="241200" cy="77400"/>
              </p14:xfrm>
            </p:contentPart>
          </mc:Choice>
          <mc:Fallback xmlns="">
            <p:pic>
              <p:nvPicPr>
                <p:cNvPr id="65" name="Ink 64">
                  <a:extLst>
                    <a:ext uri="{FF2B5EF4-FFF2-40B4-BE49-F238E27FC236}">
                      <a16:creationId xmlns:a16="http://schemas.microsoft.com/office/drawing/2014/main" id="{D5BC390F-C672-4DCD-9FF1-FFDE38D47B1B}"/>
                    </a:ext>
                  </a:extLst>
                </p:cNvPr>
                <p:cNvPicPr/>
                <p:nvPr/>
              </p:nvPicPr>
              <p:blipFill>
                <a:blip r:embed="rId90"/>
                <a:stretch>
                  <a:fillRect/>
                </a:stretch>
              </p:blipFill>
              <p:spPr>
                <a:xfrm>
                  <a:off x="9963743" y="2775404"/>
                  <a:ext cx="258840" cy="95040"/>
                </a:xfrm>
                <a:prstGeom prst="rect">
                  <a:avLst/>
                </a:prstGeom>
              </p:spPr>
            </p:pic>
          </mc:Fallback>
        </mc:AlternateContent>
      </p:grpSp>
      <p:grpSp>
        <p:nvGrpSpPr>
          <p:cNvPr id="73" name="Group 72">
            <a:extLst>
              <a:ext uri="{FF2B5EF4-FFF2-40B4-BE49-F238E27FC236}">
                <a16:creationId xmlns:a16="http://schemas.microsoft.com/office/drawing/2014/main" id="{7B555814-AC3B-4452-A190-428410A72389}"/>
              </a:ext>
            </a:extLst>
          </p:cNvPr>
          <p:cNvGrpSpPr/>
          <p:nvPr/>
        </p:nvGrpSpPr>
        <p:grpSpPr>
          <a:xfrm>
            <a:off x="10408343" y="2529884"/>
            <a:ext cx="898200" cy="385200"/>
            <a:chOff x="10408343" y="2529884"/>
            <a:chExt cx="898200" cy="385200"/>
          </a:xfrm>
        </p:grpSpPr>
        <mc:AlternateContent xmlns:mc="http://schemas.openxmlformats.org/markup-compatibility/2006" xmlns:p14="http://schemas.microsoft.com/office/powerpoint/2010/main">
          <mc:Choice Requires="p14">
            <p:contentPart p14:bwMode="auto" r:id="rId91">
              <p14:nvContentPartPr>
                <p14:cNvPr id="66" name="Ink 65">
                  <a:extLst>
                    <a:ext uri="{FF2B5EF4-FFF2-40B4-BE49-F238E27FC236}">
                      <a16:creationId xmlns:a16="http://schemas.microsoft.com/office/drawing/2014/main" id="{AADA9C4F-07F5-4A22-AC31-F869AE7F6186}"/>
                    </a:ext>
                  </a:extLst>
                </p14:cNvPr>
                <p14:cNvContentPartPr/>
                <p14:nvPr/>
              </p14:nvContentPartPr>
              <p14:xfrm>
                <a:off x="10408343" y="2531324"/>
                <a:ext cx="50040" cy="363960"/>
              </p14:xfrm>
            </p:contentPart>
          </mc:Choice>
          <mc:Fallback xmlns="">
            <p:pic>
              <p:nvPicPr>
                <p:cNvPr id="66" name="Ink 65">
                  <a:extLst>
                    <a:ext uri="{FF2B5EF4-FFF2-40B4-BE49-F238E27FC236}">
                      <a16:creationId xmlns:a16="http://schemas.microsoft.com/office/drawing/2014/main" id="{AADA9C4F-07F5-4A22-AC31-F869AE7F6186}"/>
                    </a:ext>
                  </a:extLst>
                </p:cNvPr>
                <p:cNvPicPr/>
                <p:nvPr/>
              </p:nvPicPr>
              <p:blipFill>
                <a:blip r:embed="rId92"/>
                <a:stretch>
                  <a:fillRect/>
                </a:stretch>
              </p:blipFill>
              <p:spPr>
                <a:xfrm>
                  <a:off x="10399703" y="2522684"/>
                  <a:ext cx="6768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Ink 66">
                  <a:extLst>
                    <a:ext uri="{FF2B5EF4-FFF2-40B4-BE49-F238E27FC236}">
                      <a16:creationId xmlns:a16="http://schemas.microsoft.com/office/drawing/2014/main" id="{69E57B7B-4BA5-4777-90E7-B4655B6EA6CF}"/>
                    </a:ext>
                  </a:extLst>
                </p14:cNvPr>
                <p14:cNvContentPartPr/>
                <p14:nvPr/>
              </p14:nvContentPartPr>
              <p14:xfrm>
                <a:off x="10551263" y="2538884"/>
                <a:ext cx="57240" cy="288720"/>
              </p14:xfrm>
            </p:contentPart>
          </mc:Choice>
          <mc:Fallback xmlns="">
            <p:pic>
              <p:nvPicPr>
                <p:cNvPr id="67" name="Ink 66">
                  <a:extLst>
                    <a:ext uri="{FF2B5EF4-FFF2-40B4-BE49-F238E27FC236}">
                      <a16:creationId xmlns:a16="http://schemas.microsoft.com/office/drawing/2014/main" id="{69E57B7B-4BA5-4777-90E7-B4655B6EA6CF}"/>
                    </a:ext>
                  </a:extLst>
                </p:cNvPr>
                <p:cNvPicPr/>
                <p:nvPr/>
              </p:nvPicPr>
              <p:blipFill>
                <a:blip r:embed="rId94"/>
                <a:stretch>
                  <a:fillRect/>
                </a:stretch>
              </p:blipFill>
              <p:spPr>
                <a:xfrm>
                  <a:off x="10542263" y="2529884"/>
                  <a:ext cx="74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Ink 67">
                  <a:extLst>
                    <a:ext uri="{FF2B5EF4-FFF2-40B4-BE49-F238E27FC236}">
                      <a16:creationId xmlns:a16="http://schemas.microsoft.com/office/drawing/2014/main" id="{9E14E0DB-F56F-4B79-85F1-8A4E979A840D}"/>
                    </a:ext>
                  </a:extLst>
                </p14:cNvPr>
                <p14:cNvContentPartPr/>
                <p14:nvPr/>
              </p14:nvContentPartPr>
              <p14:xfrm>
                <a:off x="10483583" y="2765684"/>
                <a:ext cx="85320" cy="15120"/>
              </p14:xfrm>
            </p:contentPart>
          </mc:Choice>
          <mc:Fallback xmlns="">
            <p:pic>
              <p:nvPicPr>
                <p:cNvPr id="68" name="Ink 67">
                  <a:extLst>
                    <a:ext uri="{FF2B5EF4-FFF2-40B4-BE49-F238E27FC236}">
                      <a16:creationId xmlns:a16="http://schemas.microsoft.com/office/drawing/2014/main" id="{9E14E0DB-F56F-4B79-85F1-8A4E979A840D}"/>
                    </a:ext>
                  </a:extLst>
                </p:cNvPr>
                <p:cNvPicPr/>
                <p:nvPr/>
              </p:nvPicPr>
              <p:blipFill>
                <a:blip r:embed="rId96"/>
                <a:stretch>
                  <a:fillRect/>
                </a:stretch>
              </p:blipFill>
              <p:spPr>
                <a:xfrm>
                  <a:off x="10474943" y="2756684"/>
                  <a:ext cx="1029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Ink 68">
                  <a:extLst>
                    <a:ext uri="{FF2B5EF4-FFF2-40B4-BE49-F238E27FC236}">
                      <a16:creationId xmlns:a16="http://schemas.microsoft.com/office/drawing/2014/main" id="{E1FC10E7-502B-4AAF-BD91-0FAD42B96B59}"/>
                    </a:ext>
                  </a:extLst>
                </p14:cNvPr>
                <p14:cNvContentPartPr/>
                <p14:nvPr/>
              </p14:nvContentPartPr>
              <p14:xfrm>
                <a:off x="10698863" y="2699804"/>
                <a:ext cx="91080" cy="169200"/>
              </p14:xfrm>
            </p:contentPart>
          </mc:Choice>
          <mc:Fallback xmlns="">
            <p:pic>
              <p:nvPicPr>
                <p:cNvPr id="69" name="Ink 68">
                  <a:extLst>
                    <a:ext uri="{FF2B5EF4-FFF2-40B4-BE49-F238E27FC236}">
                      <a16:creationId xmlns:a16="http://schemas.microsoft.com/office/drawing/2014/main" id="{E1FC10E7-502B-4AAF-BD91-0FAD42B96B59}"/>
                    </a:ext>
                  </a:extLst>
                </p:cNvPr>
                <p:cNvPicPr/>
                <p:nvPr/>
              </p:nvPicPr>
              <p:blipFill>
                <a:blip r:embed="rId98"/>
                <a:stretch>
                  <a:fillRect/>
                </a:stretch>
              </p:blipFill>
              <p:spPr>
                <a:xfrm>
                  <a:off x="10689863" y="2690804"/>
                  <a:ext cx="108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Ink 69">
                  <a:extLst>
                    <a:ext uri="{FF2B5EF4-FFF2-40B4-BE49-F238E27FC236}">
                      <a16:creationId xmlns:a16="http://schemas.microsoft.com/office/drawing/2014/main" id="{E73F9FAC-36F7-46B4-9D27-F29FF37D569B}"/>
                    </a:ext>
                  </a:extLst>
                </p14:cNvPr>
                <p14:cNvContentPartPr/>
                <p14:nvPr/>
              </p14:nvContentPartPr>
              <p14:xfrm>
                <a:off x="10811903" y="2693324"/>
                <a:ext cx="72720" cy="210960"/>
              </p14:xfrm>
            </p:contentPart>
          </mc:Choice>
          <mc:Fallback xmlns="">
            <p:pic>
              <p:nvPicPr>
                <p:cNvPr id="70" name="Ink 69">
                  <a:extLst>
                    <a:ext uri="{FF2B5EF4-FFF2-40B4-BE49-F238E27FC236}">
                      <a16:creationId xmlns:a16="http://schemas.microsoft.com/office/drawing/2014/main" id="{E73F9FAC-36F7-46B4-9D27-F29FF37D569B}"/>
                    </a:ext>
                  </a:extLst>
                </p:cNvPr>
                <p:cNvPicPr/>
                <p:nvPr/>
              </p:nvPicPr>
              <p:blipFill>
                <a:blip r:embed="rId100"/>
                <a:stretch>
                  <a:fillRect/>
                </a:stretch>
              </p:blipFill>
              <p:spPr>
                <a:xfrm>
                  <a:off x="10802903" y="2684684"/>
                  <a:ext cx="90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Ink 70">
                  <a:extLst>
                    <a:ext uri="{FF2B5EF4-FFF2-40B4-BE49-F238E27FC236}">
                      <a16:creationId xmlns:a16="http://schemas.microsoft.com/office/drawing/2014/main" id="{6B7C64C7-0C1C-4D29-9AFC-AA05527D14B4}"/>
                    </a:ext>
                  </a:extLst>
                </p14:cNvPr>
                <p14:cNvContentPartPr/>
                <p14:nvPr/>
              </p14:nvContentPartPr>
              <p14:xfrm>
                <a:off x="10922423" y="2529884"/>
                <a:ext cx="47880" cy="385200"/>
              </p14:xfrm>
            </p:contentPart>
          </mc:Choice>
          <mc:Fallback xmlns="">
            <p:pic>
              <p:nvPicPr>
                <p:cNvPr id="71" name="Ink 70">
                  <a:extLst>
                    <a:ext uri="{FF2B5EF4-FFF2-40B4-BE49-F238E27FC236}">
                      <a16:creationId xmlns:a16="http://schemas.microsoft.com/office/drawing/2014/main" id="{6B7C64C7-0C1C-4D29-9AFC-AA05527D14B4}"/>
                    </a:ext>
                  </a:extLst>
                </p:cNvPr>
                <p:cNvPicPr/>
                <p:nvPr/>
              </p:nvPicPr>
              <p:blipFill>
                <a:blip r:embed="rId102"/>
                <a:stretch>
                  <a:fillRect/>
                </a:stretch>
              </p:blipFill>
              <p:spPr>
                <a:xfrm>
                  <a:off x="10913423" y="2520884"/>
                  <a:ext cx="655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Ink 71">
                  <a:extLst>
                    <a:ext uri="{FF2B5EF4-FFF2-40B4-BE49-F238E27FC236}">
                      <a16:creationId xmlns:a16="http://schemas.microsoft.com/office/drawing/2014/main" id="{B31DCDD1-E501-480B-A023-5D68E272675C}"/>
                    </a:ext>
                  </a:extLst>
                </p14:cNvPr>
                <p14:cNvContentPartPr/>
                <p14:nvPr/>
              </p14:nvContentPartPr>
              <p14:xfrm>
                <a:off x="11072543" y="2687204"/>
                <a:ext cx="234000" cy="219240"/>
              </p14:xfrm>
            </p:contentPart>
          </mc:Choice>
          <mc:Fallback xmlns="">
            <p:pic>
              <p:nvPicPr>
                <p:cNvPr id="72" name="Ink 71">
                  <a:extLst>
                    <a:ext uri="{FF2B5EF4-FFF2-40B4-BE49-F238E27FC236}">
                      <a16:creationId xmlns:a16="http://schemas.microsoft.com/office/drawing/2014/main" id="{B31DCDD1-E501-480B-A023-5D68E272675C}"/>
                    </a:ext>
                  </a:extLst>
                </p:cNvPr>
                <p:cNvPicPr/>
                <p:nvPr/>
              </p:nvPicPr>
              <p:blipFill>
                <a:blip r:embed="rId104"/>
                <a:stretch>
                  <a:fillRect/>
                </a:stretch>
              </p:blipFill>
              <p:spPr>
                <a:xfrm>
                  <a:off x="11063903" y="2678564"/>
                  <a:ext cx="251640" cy="236880"/>
                </a:xfrm>
                <a:prstGeom prst="rect">
                  <a:avLst/>
                </a:prstGeom>
              </p:spPr>
            </p:pic>
          </mc:Fallback>
        </mc:AlternateContent>
      </p:grpSp>
      <p:grpSp>
        <p:nvGrpSpPr>
          <p:cNvPr id="77" name="Group 76">
            <a:extLst>
              <a:ext uri="{FF2B5EF4-FFF2-40B4-BE49-F238E27FC236}">
                <a16:creationId xmlns:a16="http://schemas.microsoft.com/office/drawing/2014/main" id="{9FFC9ABB-3FD7-4709-8004-3A89FA5AFE08}"/>
              </a:ext>
            </a:extLst>
          </p:cNvPr>
          <p:cNvGrpSpPr/>
          <p:nvPr/>
        </p:nvGrpSpPr>
        <p:grpSpPr>
          <a:xfrm>
            <a:off x="6185903" y="3203444"/>
            <a:ext cx="372240" cy="114840"/>
            <a:chOff x="6185903" y="3203444"/>
            <a:chExt cx="372240" cy="114840"/>
          </a:xfrm>
        </p:grpSpPr>
        <mc:AlternateContent xmlns:mc="http://schemas.openxmlformats.org/markup-compatibility/2006" xmlns:p14="http://schemas.microsoft.com/office/powerpoint/2010/main">
          <mc:Choice Requires="p14">
            <p:contentPart p14:bwMode="auto" r:id="rId105">
              <p14:nvContentPartPr>
                <p14:cNvPr id="75" name="Ink 74">
                  <a:extLst>
                    <a:ext uri="{FF2B5EF4-FFF2-40B4-BE49-F238E27FC236}">
                      <a16:creationId xmlns:a16="http://schemas.microsoft.com/office/drawing/2014/main" id="{4CE22DFF-6F3B-409A-B634-18B7F2EA9C78}"/>
                    </a:ext>
                  </a:extLst>
                </p14:cNvPr>
                <p14:cNvContentPartPr/>
                <p14:nvPr/>
              </p14:nvContentPartPr>
              <p14:xfrm>
                <a:off x="6185903" y="3213164"/>
                <a:ext cx="106200" cy="105120"/>
              </p14:xfrm>
            </p:contentPart>
          </mc:Choice>
          <mc:Fallback xmlns="">
            <p:pic>
              <p:nvPicPr>
                <p:cNvPr id="75" name="Ink 74">
                  <a:extLst>
                    <a:ext uri="{FF2B5EF4-FFF2-40B4-BE49-F238E27FC236}">
                      <a16:creationId xmlns:a16="http://schemas.microsoft.com/office/drawing/2014/main" id="{4CE22DFF-6F3B-409A-B634-18B7F2EA9C78}"/>
                    </a:ext>
                  </a:extLst>
                </p:cNvPr>
                <p:cNvPicPr/>
                <p:nvPr/>
              </p:nvPicPr>
              <p:blipFill>
                <a:blip r:embed="rId106"/>
                <a:stretch>
                  <a:fillRect/>
                </a:stretch>
              </p:blipFill>
              <p:spPr>
                <a:xfrm>
                  <a:off x="6177263" y="3204524"/>
                  <a:ext cx="123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Ink 75">
                  <a:extLst>
                    <a:ext uri="{FF2B5EF4-FFF2-40B4-BE49-F238E27FC236}">
                      <a16:creationId xmlns:a16="http://schemas.microsoft.com/office/drawing/2014/main" id="{B265EE73-65F1-4E19-863C-7A125C9768B7}"/>
                    </a:ext>
                  </a:extLst>
                </p14:cNvPr>
                <p14:cNvContentPartPr/>
                <p14:nvPr/>
              </p14:nvContentPartPr>
              <p14:xfrm>
                <a:off x="6358343" y="3203444"/>
                <a:ext cx="199800" cy="99720"/>
              </p14:xfrm>
            </p:contentPart>
          </mc:Choice>
          <mc:Fallback xmlns="">
            <p:pic>
              <p:nvPicPr>
                <p:cNvPr id="76" name="Ink 75">
                  <a:extLst>
                    <a:ext uri="{FF2B5EF4-FFF2-40B4-BE49-F238E27FC236}">
                      <a16:creationId xmlns:a16="http://schemas.microsoft.com/office/drawing/2014/main" id="{B265EE73-65F1-4E19-863C-7A125C9768B7}"/>
                    </a:ext>
                  </a:extLst>
                </p:cNvPr>
                <p:cNvPicPr/>
                <p:nvPr/>
              </p:nvPicPr>
              <p:blipFill>
                <a:blip r:embed="rId108"/>
                <a:stretch>
                  <a:fillRect/>
                </a:stretch>
              </p:blipFill>
              <p:spPr>
                <a:xfrm>
                  <a:off x="6349343" y="3194444"/>
                  <a:ext cx="217440" cy="117360"/>
                </a:xfrm>
                <a:prstGeom prst="rect">
                  <a:avLst/>
                </a:prstGeom>
              </p:spPr>
            </p:pic>
          </mc:Fallback>
        </mc:AlternateContent>
      </p:grpSp>
      <p:grpSp>
        <p:nvGrpSpPr>
          <p:cNvPr id="86" name="Group 85">
            <a:extLst>
              <a:ext uri="{FF2B5EF4-FFF2-40B4-BE49-F238E27FC236}">
                <a16:creationId xmlns:a16="http://schemas.microsoft.com/office/drawing/2014/main" id="{2DC0FC47-28B8-442D-8EDA-68747A6958FF}"/>
              </a:ext>
            </a:extLst>
          </p:cNvPr>
          <p:cNvGrpSpPr/>
          <p:nvPr/>
        </p:nvGrpSpPr>
        <p:grpSpPr>
          <a:xfrm>
            <a:off x="7075103" y="3010844"/>
            <a:ext cx="1100880" cy="314640"/>
            <a:chOff x="7075103" y="3010844"/>
            <a:chExt cx="1100880" cy="314640"/>
          </a:xfrm>
        </p:grpSpPr>
        <mc:AlternateContent xmlns:mc="http://schemas.openxmlformats.org/markup-compatibility/2006" xmlns:p14="http://schemas.microsoft.com/office/powerpoint/2010/main">
          <mc:Choice Requires="p14">
            <p:contentPart p14:bwMode="auto" r:id="rId109">
              <p14:nvContentPartPr>
                <p14:cNvPr id="78" name="Ink 77">
                  <a:extLst>
                    <a:ext uri="{FF2B5EF4-FFF2-40B4-BE49-F238E27FC236}">
                      <a16:creationId xmlns:a16="http://schemas.microsoft.com/office/drawing/2014/main" id="{F823259F-BEA0-4F2C-8CA8-6002E8CF4200}"/>
                    </a:ext>
                  </a:extLst>
                </p14:cNvPr>
                <p14:cNvContentPartPr/>
                <p14:nvPr/>
              </p14:nvContentPartPr>
              <p14:xfrm>
                <a:off x="7075103" y="3045404"/>
                <a:ext cx="188640" cy="276480"/>
              </p14:xfrm>
            </p:contentPart>
          </mc:Choice>
          <mc:Fallback xmlns="">
            <p:pic>
              <p:nvPicPr>
                <p:cNvPr id="78" name="Ink 77">
                  <a:extLst>
                    <a:ext uri="{FF2B5EF4-FFF2-40B4-BE49-F238E27FC236}">
                      <a16:creationId xmlns:a16="http://schemas.microsoft.com/office/drawing/2014/main" id="{F823259F-BEA0-4F2C-8CA8-6002E8CF4200}"/>
                    </a:ext>
                  </a:extLst>
                </p:cNvPr>
                <p:cNvPicPr/>
                <p:nvPr/>
              </p:nvPicPr>
              <p:blipFill>
                <a:blip r:embed="rId110"/>
                <a:stretch>
                  <a:fillRect/>
                </a:stretch>
              </p:blipFill>
              <p:spPr>
                <a:xfrm>
                  <a:off x="7066103" y="3036764"/>
                  <a:ext cx="2062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Ink 78">
                  <a:extLst>
                    <a:ext uri="{FF2B5EF4-FFF2-40B4-BE49-F238E27FC236}">
                      <a16:creationId xmlns:a16="http://schemas.microsoft.com/office/drawing/2014/main" id="{EE003112-F0A1-4AB1-9643-108F86C952CE}"/>
                    </a:ext>
                  </a:extLst>
                </p14:cNvPr>
                <p14:cNvContentPartPr/>
                <p14:nvPr/>
              </p14:nvContentPartPr>
              <p14:xfrm>
                <a:off x="7278503" y="3052964"/>
                <a:ext cx="133560" cy="270720"/>
              </p14:xfrm>
            </p:contentPart>
          </mc:Choice>
          <mc:Fallback xmlns="">
            <p:pic>
              <p:nvPicPr>
                <p:cNvPr id="79" name="Ink 78">
                  <a:extLst>
                    <a:ext uri="{FF2B5EF4-FFF2-40B4-BE49-F238E27FC236}">
                      <a16:creationId xmlns:a16="http://schemas.microsoft.com/office/drawing/2014/main" id="{EE003112-F0A1-4AB1-9643-108F86C952CE}"/>
                    </a:ext>
                  </a:extLst>
                </p:cNvPr>
                <p:cNvPicPr/>
                <p:nvPr/>
              </p:nvPicPr>
              <p:blipFill>
                <a:blip r:embed="rId112"/>
                <a:stretch>
                  <a:fillRect/>
                </a:stretch>
              </p:blipFill>
              <p:spPr>
                <a:xfrm>
                  <a:off x="7269503" y="3043964"/>
                  <a:ext cx="1512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0" name="Ink 79">
                  <a:extLst>
                    <a:ext uri="{FF2B5EF4-FFF2-40B4-BE49-F238E27FC236}">
                      <a16:creationId xmlns:a16="http://schemas.microsoft.com/office/drawing/2014/main" id="{197A009A-C8F4-46F5-8488-D0FA86072B38}"/>
                    </a:ext>
                  </a:extLst>
                </p14:cNvPr>
                <p14:cNvContentPartPr/>
                <p14:nvPr/>
              </p14:nvContentPartPr>
              <p14:xfrm>
                <a:off x="7463183" y="3010844"/>
                <a:ext cx="39600" cy="278640"/>
              </p14:xfrm>
            </p:contentPart>
          </mc:Choice>
          <mc:Fallback xmlns="">
            <p:pic>
              <p:nvPicPr>
                <p:cNvPr id="80" name="Ink 79">
                  <a:extLst>
                    <a:ext uri="{FF2B5EF4-FFF2-40B4-BE49-F238E27FC236}">
                      <a16:creationId xmlns:a16="http://schemas.microsoft.com/office/drawing/2014/main" id="{197A009A-C8F4-46F5-8488-D0FA86072B38}"/>
                    </a:ext>
                  </a:extLst>
                </p:cNvPr>
                <p:cNvPicPr/>
                <p:nvPr/>
              </p:nvPicPr>
              <p:blipFill>
                <a:blip r:embed="rId114"/>
                <a:stretch>
                  <a:fillRect/>
                </a:stretch>
              </p:blipFill>
              <p:spPr>
                <a:xfrm>
                  <a:off x="7454183" y="3001844"/>
                  <a:ext cx="572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1" name="Ink 80">
                  <a:extLst>
                    <a:ext uri="{FF2B5EF4-FFF2-40B4-BE49-F238E27FC236}">
                      <a16:creationId xmlns:a16="http://schemas.microsoft.com/office/drawing/2014/main" id="{4F8A2BA8-420C-4D42-A28C-6D0936B5904F}"/>
                    </a:ext>
                  </a:extLst>
                </p14:cNvPr>
                <p14:cNvContentPartPr/>
                <p14:nvPr/>
              </p14:nvContentPartPr>
              <p14:xfrm>
                <a:off x="7464263" y="3203444"/>
                <a:ext cx="39960" cy="25560"/>
              </p14:xfrm>
            </p:contentPart>
          </mc:Choice>
          <mc:Fallback xmlns="">
            <p:pic>
              <p:nvPicPr>
                <p:cNvPr id="81" name="Ink 80">
                  <a:extLst>
                    <a:ext uri="{FF2B5EF4-FFF2-40B4-BE49-F238E27FC236}">
                      <a16:creationId xmlns:a16="http://schemas.microsoft.com/office/drawing/2014/main" id="{4F8A2BA8-420C-4D42-A28C-6D0936B5904F}"/>
                    </a:ext>
                  </a:extLst>
                </p:cNvPr>
                <p:cNvPicPr/>
                <p:nvPr/>
              </p:nvPicPr>
              <p:blipFill>
                <a:blip r:embed="rId116"/>
                <a:stretch>
                  <a:fillRect/>
                </a:stretch>
              </p:blipFill>
              <p:spPr>
                <a:xfrm>
                  <a:off x="7455263" y="3194444"/>
                  <a:ext cx="57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 name="Ink 81">
                  <a:extLst>
                    <a:ext uri="{FF2B5EF4-FFF2-40B4-BE49-F238E27FC236}">
                      <a16:creationId xmlns:a16="http://schemas.microsoft.com/office/drawing/2014/main" id="{379380D5-5670-45F8-905F-F4B1EB9300A2}"/>
                    </a:ext>
                  </a:extLst>
                </p14:cNvPr>
                <p14:cNvContentPartPr/>
                <p14:nvPr/>
              </p14:nvContentPartPr>
              <p14:xfrm>
                <a:off x="7549583" y="3166724"/>
                <a:ext cx="157320" cy="158760"/>
              </p14:xfrm>
            </p:contentPart>
          </mc:Choice>
          <mc:Fallback xmlns="">
            <p:pic>
              <p:nvPicPr>
                <p:cNvPr id="82" name="Ink 81">
                  <a:extLst>
                    <a:ext uri="{FF2B5EF4-FFF2-40B4-BE49-F238E27FC236}">
                      <a16:creationId xmlns:a16="http://schemas.microsoft.com/office/drawing/2014/main" id="{379380D5-5670-45F8-905F-F4B1EB9300A2}"/>
                    </a:ext>
                  </a:extLst>
                </p:cNvPr>
                <p:cNvPicPr/>
                <p:nvPr/>
              </p:nvPicPr>
              <p:blipFill>
                <a:blip r:embed="rId118"/>
                <a:stretch>
                  <a:fillRect/>
                </a:stretch>
              </p:blipFill>
              <p:spPr>
                <a:xfrm>
                  <a:off x="7540583" y="3158084"/>
                  <a:ext cx="174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3" name="Ink 82">
                  <a:extLst>
                    <a:ext uri="{FF2B5EF4-FFF2-40B4-BE49-F238E27FC236}">
                      <a16:creationId xmlns:a16="http://schemas.microsoft.com/office/drawing/2014/main" id="{D780C0CE-C40D-46CF-8D7F-746ED64CB14D}"/>
                    </a:ext>
                  </a:extLst>
                </p14:cNvPr>
                <p14:cNvContentPartPr/>
                <p14:nvPr/>
              </p14:nvContentPartPr>
              <p14:xfrm>
                <a:off x="7796543" y="3025964"/>
                <a:ext cx="107280" cy="282240"/>
              </p14:xfrm>
            </p:contentPart>
          </mc:Choice>
          <mc:Fallback xmlns="">
            <p:pic>
              <p:nvPicPr>
                <p:cNvPr id="83" name="Ink 82">
                  <a:extLst>
                    <a:ext uri="{FF2B5EF4-FFF2-40B4-BE49-F238E27FC236}">
                      <a16:creationId xmlns:a16="http://schemas.microsoft.com/office/drawing/2014/main" id="{D780C0CE-C40D-46CF-8D7F-746ED64CB14D}"/>
                    </a:ext>
                  </a:extLst>
                </p:cNvPr>
                <p:cNvPicPr/>
                <p:nvPr/>
              </p:nvPicPr>
              <p:blipFill>
                <a:blip r:embed="rId120"/>
                <a:stretch>
                  <a:fillRect/>
                </a:stretch>
              </p:blipFill>
              <p:spPr>
                <a:xfrm>
                  <a:off x="7787543" y="3016964"/>
                  <a:ext cx="1249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4" name="Ink 83">
                  <a:extLst>
                    <a:ext uri="{FF2B5EF4-FFF2-40B4-BE49-F238E27FC236}">
                      <a16:creationId xmlns:a16="http://schemas.microsoft.com/office/drawing/2014/main" id="{C4066119-E9B7-49BD-9A16-BF48DBB7CBBE}"/>
                    </a:ext>
                  </a:extLst>
                </p14:cNvPr>
                <p14:cNvContentPartPr/>
                <p14:nvPr/>
              </p14:nvContentPartPr>
              <p14:xfrm>
                <a:off x="7941263" y="3139004"/>
                <a:ext cx="45720" cy="150120"/>
              </p14:xfrm>
            </p:contentPart>
          </mc:Choice>
          <mc:Fallback xmlns="">
            <p:pic>
              <p:nvPicPr>
                <p:cNvPr id="84" name="Ink 83">
                  <a:extLst>
                    <a:ext uri="{FF2B5EF4-FFF2-40B4-BE49-F238E27FC236}">
                      <a16:creationId xmlns:a16="http://schemas.microsoft.com/office/drawing/2014/main" id="{C4066119-E9B7-49BD-9A16-BF48DBB7CBBE}"/>
                    </a:ext>
                  </a:extLst>
                </p:cNvPr>
                <p:cNvPicPr/>
                <p:nvPr/>
              </p:nvPicPr>
              <p:blipFill>
                <a:blip r:embed="rId122"/>
                <a:stretch>
                  <a:fillRect/>
                </a:stretch>
              </p:blipFill>
              <p:spPr>
                <a:xfrm>
                  <a:off x="7932623" y="3130004"/>
                  <a:ext cx="63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5" name="Ink 84">
                  <a:extLst>
                    <a:ext uri="{FF2B5EF4-FFF2-40B4-BE49-F238E27FC236}">
                      <a16:creationId xmlns:a16="http://schemas.microsoft.com/office/drawing/2014/main" id="{86ED44EB-1D6B-404D-97FB-A83D23C058E4}"/>
                    </a:ext>
                  </a:extLst>
                </p14:cNvPr>
                <p14:cNvContentPartPr/>
                <p14:nvPr/>
              </p14:nvContentPartPr>
              <p14:xfrm>
                <a:off x="8081663" y="3179324"/>
                <a:ext cx="94320" cy="136800"/>
              </p14:xfrm>
            </p:contentPart>
          </mc:Choice>
          <mc:Fallback xmlns="">
            <p:pic>
              <p:nvPicPr>
                <p:cNvPr id="85" name="Ink 84">
                  <a:extLst>
                    <a:ext uri="{FF2B5EF4-FFF2-40B4-BE49-F238E27FC236}">
                      <a16:creationId xmlns:a16="http://schemas.microsoft.com/office/drawing/2014/main" id="{86ED44EB-1D6B-404D-97FB-A83D23C058E4}"/>
                    </a:ext>
                  </a:extLst>
                </p:cNvPr>
                <p:cNvPicPr/>
                <p:nvPr/>
              </p:nvPicPr>
              <p:blipFill>
                <a:blip r:embed="rId124"/>
                <a:stretch>
                  <a:fillRect/>
                </a:stretch>
              </p:blipFill>
              <p:spPr>
                <a:xfrm>
                  <a:off x="8072663" y="3170324"/>
                  <a:ext cx="111960" cy="15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99" name="Ink 98">
                <a:extLst>
                  <a:ext uri="{FF2B5EF4-FFF2-40B4-BE49-F238E27FC236}">
                    <a16:creationId xmlns:a16="http://schemas.microsoft.com/office/drawing/2014/main" id="{C62B2236-D45E-400B-8103-E812179223C6}"/>
                  </a:ext>
                </a:extLst>
              </p14:cNvPr>
              <p14:cNvContentPartPr/>
              <p14:nvPr/>
            </p14:nvContentPartPr>
            <p14:xfrm>
              <a:off x="10432463" y="2992844"/>
              <a:ext cx="7920" cy="126360"/>
            </p14:xfrm>
          </p:contentPart>
        </mc:Choice>
        <mc:Fallback xmlns="">
          <p:pic>
            <p:nvPicPr>
              <p:cNvPr id="99" name="Ink 98">
                <a:extLst>
                  <a:ext uri="{FF2B5EF4-FFF2-40B4-BE49-F238E27FC236}">
                    <a16:creationId xmlns:a16="http://schemas.microsoft.com/office/drawing/2014/main" id="{C62B2236-D45E-400B-8103-E812179223C6}"/>
                  </a:ext>
                </a:extLst>
              </p:cNvPr>
              <p:cNvPicPr/>
              <p:nvPr/>
            </p:nvPicPr>
            <p:blipFill>
              <a:blip r:embed="rId126"/>
              <a:stretch>
                <a:fillRect/>
              </a:stretch>
            </p:blipFill>
            <p:spPr>
              <a:xfrm>
                <a:off x="10423463" y="2984204"/>
                <a:ext cx="25560" cy="144000"/>
              </a:xfrm>
              <a:prstGeom prst="rect">
                <a:avLst/>
              </a:prstGeom>
            </p:spPr>
          </p:pic>
        </mc:Fallback>
      </mc:AlternateContent>
      <p:grpSp>
        <p:nvGrpSpPr>
          <p:cNvPr id="103" name="Group 102">
            <a:extLst>
              <a:ext uri="{FF2B5EF4-FFF2-40B4-BE49-F238E27FC236}">
                <a16:creationId xmlns:a16="http://schemas.microsoft.com/office/drawing/2014/main" id="{37BA124C-052B-4496-B00D-52DE8F7496D5}"/>
              </a:ext>
            </a:extLst>
          </p:cNvPr>
          <p:cNvGrpSpPr/>
          <p:nvPr/>
        </p:nvGrpSpPr>
        <p:grpSpPr>
          <a:xfrm>
            <a:off x="8529863" y="3024884"/>
            <a:ext cx="2298228" cy="1165687"/>
            <a:chOff x="8529863" y="3024884"/>
            <a:chExt cx="2298228" cy="1165687"/>
          </a:xfrm>
        </p:grpSpPr>
        <mc:AlternateContent xmlns:mc="http://schemas.openxmlformats.org/markup-compatibility/2006" xmlns:p14="http://schemas.microsoft.com/office/powerpoint/2010/main">
          <mc:Choice Requires="p14">
            <p:contentPart p14:bwMode="auto" r:id="rId127">
              <p14:nvContentPartPr>
                <p14:cNvPr id="87" name="Ink 86">
                  <a:extLst>
                    <a:ext uri="{FF2B5EF4-FFF2-40B4-BE49-F238E27FC236}">
                      <a16:creationId xmlns:a16="http://schemas.microsoft.com/office/drawing/2014/main" id="{379B7B8D-127B-4BA7-87AE-BE8AD9EEC7E9}"/>
                    </a:ext>
                  </a:extLst>
                </p14:cNvPr>
                <p14:cNvContentPartPr/>
                <p14:nvPr/>
              </p14:nvContentPartPr>
              <p14:xfrm>
                <a:off x="8529863" y="3085724"/>
                <a:ext cx="185400" cy="217080"/>
              </p14:xfrm>
            </p:contentPart>
          </mc:Choice>
          <mc:Fallback xmlns="">
            <p:pic>
              <p:nvPicPr>
                <p:cNvPr id="87" name="Ink 86">
                  <a:extLst>
                    <a:ext uri="{FF2B5EF4-FFF2-40B4-BE49-F238E27FC236}">
                      <a16:creationId xmlns:a16="http://schemas.microsoft.com/office/drawing/2014/main" id="{379B7B8D-127B-4BA7-87AE-BE8AD9EEC7E9}"/>
                    </a:ext>
                  </a:extLst>
                </p:cNvPr>
                <p:cNvPicPr/>
                <p:nvPr/>
              </p:nvPicPr>
              <p:blipFill>
                <a:blip r:embed="rId128"/>
                <a:stretch>
                  <a:fillRect/>
                </a:stretch>
              </p:blipFill>
              <p:spPr>
                <a:xfrm>
                  <a:off x="8521223" y="3076724"/>
                  <a:ext cx="203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8" name="Ink 87">
                  <a:extLst>
                    <a:ext uri="{FF2B5EF4-FFF2-40B4-BE49-F238E27FC236}">
                      <a16:creationId xmlns:a16="http://schemas.microsoft.com/office/drawing/2014/main" id="{5BABB47B-56F3-4C41-9994-9CD623D91E30}"/>
                    </a:ext>
                  </a:extLst>
                </p14:cNvPr>
                <p14:cNvContentPartPr/>
                <p14:nvPr/>
              </p14:nvContentPartPr>
              <p14:xfrm>
                <a:off x="8745143" y="3171044"/>
                <a:ext cx="115920" cy="111960"/>
              </p14:xfrm>
            </p:contentPart>
          </mc:Choice>
          <mc:Fallback xmlns="">
            <p:pic>
              <p:nvPicPr>
                <p:cNvPr id="88" name="Ink 87">
                  <a:extLst>
                    <a:ext uri="{FF2B5EF4-FFF2-40B4-BE49-F238E27FC236}">
                      <a16:creationId xmlns:a16="http://schemas.microsoft.com/office/drawing/2014/main" id="{5BABB47B-56F3-4C41-9994-9CD623D91E30}"/>
                    </a:ext>
                  </a:extLst>
                </p:cNvPr>
                <p:cNvPicPr/>
                <p:nvPr/>
              </p:nvPicPr>
              <p:blipFill>
                <a:blip r:embed="rId130"/>
                <a:stretch>
                  <a:fillRect/>
                </a:stretch>
              </p:blipFill>
              <p:spPr>
                <a:xfrm>
                  <a:off x="8736143" y="3162044"/>
                  <a:ext cx="1335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9" name="Ink 88">
                  <a:extLst>
                    <a:ext uri="{FF2B5EF4-FFF2-40B4-BE49-F238E27FC236}">
                      <a16:creationId xmlns:a16="http://schemas.microsoft.com/office/drawing/2014/main" id="{66307585-184B-43F3-B24F-03CA0915C125}"/>
                    </a:ext>
                  </a:extLst>
                </p14:cNvPr>
                <p14:cNvContentPartPr/>
                <p14:nvPr/>
              </p14:nvContentPartPr>
              <p14:xfrm>
                <a:off x="8845223" y="3169244"/>
                <a:ext cx="255240" cy="106200"/>
              </p14:xfrm>
            </p:contentPart>
          </mc:Choice>
          <mc:Fallback xmlns="">
            <p:pic>
              <p:nvPicPr>
                <p:cNvPr id="89" name="Ink 88">
                  <a:extLst>
                    <a:ext uri="{FF2B5EF4-FFF2-40B4-BE49-F238E27FC236}">
                      <a16:creationId xmlns:a16="http://schemas.microsoft.com/office/drawing/2014/main" id="{66307585-184B-43F3-B24F-03CA0915C125}"/>
                    </a:ext>
                  </a:extLst>
                </p:cNvPr>
                <p:cNvPicPr/>
                <p:nvPr/>
              </p:nvPicPr>
              <p:blipFill>
                <a:blip r:embed="rId132"/>
                <a:stretch>
                  <a:fillRect/>
                </a:stretch>
              </p:blipFill>
              <p:spPr>
                <a:xfrm>
                  <a:off x="8836223" y="3160604"/>
                  <a:ext cx="272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Ink 89">
                  <a:extLst>
                    <a:ext uri="{FF2B5EF4-FFF2-40B4-BE49-F238E27FC236}">
                      <a16:creationId xmlns:a16="http://schemas.microsoft.com/office/drawing/2014/main" id="{5650FFA1-2C7A-462D-9349-4E51897B84F4}"/>
                    </a:ext>
                  </a:extLst>
                </p14:cNvPr>
                <p14:cNvContentPartPr/>
                <p14:nvPr/>
              </p14:nvContentPartPr>
              <p14:xfrm>
                <a:off x="9125303" y="3194444"/>
                <a:ext cx="250920" cy="69840"/>
              </p14:xfrm>
            </p:contentPart>
          </mc:Choice>
          <mc:Fallback xmlns="">
            <p:pic>
              <p:nvPicPr>
                <p:cNvPr id="90" name="Ink 89">
                  <a:extLst>
                    <a:ext uri="{FF2B5EF4-FFF2-40B4-BE49-F238E27FC236}">
                      <a16:creationId xmlns:a16="http://schemas.microsoft.com/office/drawing/2014/main" id="{5650FFA1-2C7A-462D-9349-4E51897B84F4}"/>
                    </a:ext>
                  </a:extLst>
                </p:cNvPr>
                <p:cNvPicPr/>
                <p:nvPr/>
              </p:nvPicPr>
              <p:blipFill>
                <a:blip r:embed="rId134"/>
                <a:stretch>
                  <a:fillRect/>
                </a:stretch>
              </p:blipFill>
              <p:spPr>
                <a:xfrm>
                  <a:off x="9116303" y="3185804"/>
                  <a:ext cx="268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Ink 90">
                  <a:extLst>
                    <a:ext uri="{FF2B5EF4-FFF2-40B4-BE49-F238E27FC236}">
                      <a16:creationId xmlns:a16="http://schemas.microsoft.com/office/drawing/2014/main" id="{C583055A-A20C-4FC7-A440-6AB025E46C04}"/>
                    </a:ext>
                  </a:extLst>
                </p14:cNvPr>
                <p14:cNvContentPartPr/>
                <p14:nvPr/>
              </p14:nvContentPartPr>
              <p14:xfrm>
                <a:off x="9459743" y="3198764"/>
                <a:ext cx="162000" cy="79920"/>
              </p14:xfrm>
            </p:contentPart>
          </mc:Choice>
          <mc:Fallback xmlns="">
            <p:pic>
              <p:nvPicPr>
                <p:cNvPr id="91" name="Ink 90">
                  <a:extLst>
                    <a:ext uri="{FF2B5EF4-FFF2-40B4-BE49-F238E27FC236}">
                      <a16:creationId xmlns:a16="http://schemas.microsoft.com/office/drawing/2014/main" id="{C583055A-A20C-4FC7-A440-6AB025E46C04}"/>
                    </a:ext>
                  </a:extLst>
                </p:cNvPr>
                <p:cNvPicPr/>
                <p:nvPr/>
              </p:nvPicPr>
              <p:blipFill>
                <a:blip r:embed="rId136"/>
                <a:stretch>
                  <a:fillRect/>
                </a:stretch>
              </p:blipFill>
              <p:spPr>
                <a:xfrm>
                  <a:off x="9450743" y="3189764"/>
                  <a:ext cx="1796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Ink 91">
                  <a:extLst>
                    <a:ext uri="{FF2B5EF4-FFF2-40B4-BE49-F238E27FC236}">
                      <a16:creationId xmlns:a16="http://schemas.microsoft.com/office/drawing/2014/main" id="{10A562B0-B270-4751-8F7F-3BAED03C69BE}"/>
                    </a:ext>
                  </a:extLst>
                </p14:cNvPr>
                <p14:cNvContentPartPr/>
                <p14:nvPr/>
              </p14:nvContentPartPr>
              <p14:xfrm>
                <a:off x="9646583" y="3218924"/>
                <a:ext cx="150480" cy="45720"/>
              </p14:xfrm>
            </p:contentPart>
          </mc:Choice>
          <mc:Fallback xmlns="">
            <p:pic>
              <p:nvPicPr>
                <p:cNvPr id="92" name="Ink 91">
                  <a:extLst>
                    <a:ext uri="{FF2B5EF4-FFF2-40B4-BE49-F238E27FC236}">
                      <a16:creationId xmlns:a16="http://schemas.microsoft.com/office/drawing/2014/main" id="{10A562B0-B270-4751-8F7F-3BAED03C69BE}"/>
                    </a:ext>
                  </a:extLst>
                </p:cNvPr>
                <p:cNvPicPr/>
                <p:nvPr/>
              </p:nvPicPr>
              <p:blipFill>
                <a:blip r:embed="rId138"/>
                <a:stretch>
                  <a:fillRect/>
                </a:stretch>
              </p:blipFill>
              <p:spPr>
                <a:xfrm>
                  <a:off x="9637583" y="3210284"/>
                  <a:ext cx="1681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Ink 92">
                  <a:extLst>
                    <a:ext uri="{FF2B5EF4-FFF2-40B4-BE49-F238E27FC236}">
                      <a16:creationId xmlns:a16="http://schemas.microsoft.com/office/drawing/2014/main" id="{FC09A9C1-5BE2-4915-998B-8421E0F38ED7}"/>
                    </a:ext>
                  </a:extLst>
                </p14:cNvPr>
                <p14:cNvContentPartPr/>
                <p14:nvPr/>
              </p14:nvContentPartPr>
              <p14:xfrm>
                <a:off x="9857183" y="3141524"/>
                <a:ext cx="11880" cy="102240"/>
              </p14:xfrm>
            </p:contentPart>
          </mc:Choice>
          <mc:Fallback xmlns="">
            <p:pic>
              <p:nvPicPr>
                <p:cNvPr id="93" name="Ink 92">
                  <a:extLst>
                    <a:ext uri="{FF2B5EF4-FFF2-40B4-BE49-F238E27FC236}">
                      <a16:creationId xmlns:a16="http://schemas.microsoft.com/office/drawing/2014/main" id="{FC09A9C1-5BE2-4915-998B-8421E0F38ED7}"/>
                    </a:ext>
                  </a:extLst>
                </p:cNvPr>
                <p:cNvPicPr/>
                <p:nvPr/>
              </p:nvPicPr>
              <p:blipFill>
                <a:blip r:embed="rId140"/>
                <a:stretch>
                  <a:fillRect/>
                </a:stretch>
              </p:blipFill>
              <p:spPr>
                <a:xfrm>
                  <a:off x="9848543" y="3132884"/>
                  <a:ext cx="295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4" name="Ink 93">
                  <a:extLst>
                    <a:ext uri="{FF2B5EF4-FFF2-40B4-BE49-F238E27FC236}">
                      <a16:creationId xmlns:a16="http://schemas.microsoft.com/office/drawing/2014/main" id="{8DE16EFF-FC35-4538-87C2-C52442351A3F}"/>
                    </a:ext>
                  </a:extLst>
                </p14:cNvPr>
                <p14:cNvContentPartPr/>
                <p14:nvPr/>
              </p14:nvContentPartPr>
              <p14:xfrm>
                <a:off x="9980663" y="3024884"/>
                <a:ext cx="28800" cy="284400"/>
              </p14:xfrm>
            </p:contentPart>
          </mc:Choice>
          <mc:Fallback xmlns="">
            <p:pic>
              <p:nvPicPr>
                <p:cNvPr id="94" name="Ink 93">
                  <a:extLst>
                    <a:ext uri="{FF2B5EF4-FFF2-40B4-BE49-F238E27FC236}">
                      <a16:creationId xmlns:a16="http://schemas.microsoft.com/office/drawing/2014/main" id="{8DE16EFF-FC35-4538-87C2-C52442351A3F}"/>
                    </a:ext>
                  </a:extLst>
                </p:cNvPr>
                <p:cNvPicPr/>
                <p:nvPr/>
              </p:nvPicPr>
              <p:blipFill>
                <a:blip r:embed="rId142"/>
                <a:stretch>
                  <a:fillRect/>
                </a:stretch>
              </p:blipFill>
              <p:spPr>
                <a:xfrm>
                  <a:off x="9972023" y="3016244"/>
                  <a:ext cx="464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5" name="Ink 94">
                  <a:extLst>
                    <a:ext uri="{FF2B5EF4-FFF2-40B4-BE49-F238E27FC236}">
                      <a16:creationId xmlns:a16="http://schemas.microsoft.com/office/drawing/2014/main" id="{043DC036-EB6A-4B98-9460-2B14381C1B67}"/>
                    </a:ext>
                  </a:extLst>
                </p14:cNvPr>
                <p14:cNvContentPartPr/>
                <p14:nvPr/>
              </p14:nvContentPartPr>
              <p14:xfrm>
                <a:off x="9949343" y="3216764"/>
                <a:ext cx="53280" cy="8640"/>
              </p14:xfrm>
            </p:contentPart>
          </mc:Choice>
          <mc:Fallback xmlns="">
            <p:pic>
              <p:nvPicPr>
                <p:cNvPr id="95" name="Ink 94">
                  <a:extLst>
                    <a:ext uri="{FF2B5EF4-FFF2-40B4-BE49-F238E27FC236}">
                      <a16:creationId xmlns:a16="http://schemas.microsoft.com/office/drawing/2014/main" id="{043DC036-EB6A-4B98-9460-2B14381C1B67}"/>
                    </a:ext>
                  </a:extLst>
                </p:cNvPr>
                <p:cNvPicPr/>
                <p:nvPr/>
              </p:nvPicPr>
              <p:blipFill>
                <a:blip r:embed="rId144"/>
                <a:stretch>
                  <a:fillRect/>
                </a:stretch>
              </p:blipFill>
              <p:spPr>
                <a:xfrm>
                  <a:off x="9940703" y="3207764"/>
                  <a:ext cx="70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6" name="Ink 95">
                  <a:extLst>
                    <a:ext uri="{FF2B5EF4-FFF2-40B4-BE49-F238E27FC236}">
                      <a16:creationId xmlns:a16="http://schemas.microsoft.com/office/drawing/2014/main" id="{37910AD7-F26E-463E-A99E-F5F04325D274}"/>
                    </a:ext>
                  </a:extLst>
                </p14:cNvPr>
                <p14:cNvContentPartPr/>
                <p14:nvPr/>
              </p14:nvContentPartPr>
              <p14:xfrm>
                <a:off x="10095503" y="3219644"/>
                <a:ext cx="153360" cy="313920"/>
              </p14:xfrm>
            </p:contentPart>
          </mc:Choice>
          <mc:Fallback xmlns="">
            <p:pic>
              <p:nvPicPr>
                <p:cNvPr id="96" name="Ink 95">
                  <a:extLst>
                    <a:ext uri="{FF2B5EF4-FFF2-40B4-BE49-F238E27FC236}">
                      <a16:creationId xmlns:a16="http://schemas.microsoft.com/office/drawing/2014/main" id="{37910AD7-F26E-463E-A99E-F5F04325D274}"/>
                    </a:ext>
                  </a:extLst>
                </p:cNvPr>
                <p:cNvPicPr/>
                <p:nvPr/>
              </p:nvPicPr>
              <p:blipFill>
                <a:blip r:embed="rId146"/>
                <a:stretch>
                  <a:fillRect/>
                </a:stretch>
              </p:blipFill>
              <p:spPr>
                <a:xfrm>
                  <a:off x="10086503" y="3210644"/>
                  <a:ext cx="1710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7" name="Ink 96">
                  <a:extLst>
                    <a:ext uri="{FF2B5EF4-FFF2-40B4-BE49-F238E27FC236}">
                      <a16:creationId xmlns:a16="http://schemas.microsoft.com/office/drawing/2014/main" id="{1413CD22-007D-48E0-8A8F-57B3FAD34B0F}"/>
                    </a:ext>
                  </a:extLst>
                </p14:cNvPr>
                <p14:cNvContentPartPr/>
                <p14:nvPr/>
              </p14:nvContentPartPr>
              <p14:xfrm>
                <a:off x="10425623" y="3289124"/>
                <a:ext cx="10440" cy="3960"/>
              </p14:xfrm>
            </p:contentPart>
          </mc:Choice>
          <mc:Fallback xmlns="">
            <p:pic>
              <p:nvPicPr>
                <p:cNvPr id="97" name="Ink 96">
                  <a:extLst>
                    <a:ext uri="{FF2B5EF4-FFF2-40B4-BE49-F238E27FC236}">
                      <a16:creationId xmlns:a16="http://schemas.microsoft.com/office/drawing/2014/main" id="{1413CD22-007D-48E0-8A8F-57B3FAD34B0F}"/>
                    </a:ext>
                  </a:extLst>
                </p:cNvPr>
                <p:cNvPicPr/>
                <p:nvPr/>
              </p:nvPicPr>
              <p:blipFill>
                <a:blip r:embed="rId148"/>
                <a:stretch>
                  <a:fillRect/>
                </a:stretch>
              </p:blipFill>
              <p:spPr>
                <a:xfrm>
                  <a:off x="10416983" y="3280484"/>
                  <a:ext cx="28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1" name="Ink 100">
                  <a:extLst>
                    <a:ext uri="{FF2B5EF4-FFF2-40B4-BE49-F238E27FC236}">
                      <a16:creationId xmlns:a16="http://schemas.microsoft.com/office/drawing/2014/main" id="{A39763FD-F836-454E-9AF5-3FF7B497484E}"/>
                    </a:ext>
                  </a:extLst>
                </p14:cNvPr>
                <p14:cNvContentPartPr/>
                <p14:nvPr/>
              </p14:nvContentPartPr>
              <p14:xfrm>
                <a:off x="10538291" y="3211011"/>
                <a:ext cx="289800" cy="796680"/>
              </p14:xfrm>
            </p:contentPart>
          </mc:Choice>
          <mc:Fallback xmlns="">
            <p:pic>
              <p:nvPicPr>
                <p:cNvPr id="101" name="Ink 100">
                  <a:extLst>
                    <a:ext uri="{FF2B5EF4-FFF2-40B4-BE49-F238E27FC236}">
                      <a16:creationId xmlns:a16="http://schemas.microsoft.com/office/drawing/2014/main" id="{A39763FD-F836-454E-9AF5-3FF7B497484E}"/>
                    </a:ext>
                  </a:extLst>
                </p:cNvPr>
                <p:cNvPicPr/>
                <p:nvPr/>
              </p:nvPicPr>
              <p:blipFill>
                <a:blip r:embed="rId150"/>
                <a:stretch>
                  <a:fillRect/>
                </a:stretch>
              </p:blipFill>
              <p:spPr>
                <a:xfrm>
                  <a:off x="10529291" y="3202371"/>
                  <a:ext cx="307440" cy="81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2" name="Ink 101">
                  <a:extLst>
                    <a:ext uri="{FF2B5EF4-FFF2-40B4-BE49-F238E27FC236}">
                      <a16:creationId xmlns:a16="http://schemas.microsoft.com/office/drawing/2014/main" id="{9537AC36-621D-4958-A0CA-05F15CF4396F}"/>
                    </a:ext>
                  </a:extLst>
                </p14:cNvPr>
                <p14:cNvContentPartPr/>
                <p14:nvPr/>
              </p14:nvContentPartPr>
              <p14:xfrm>
                <a:off x="10366571" y="3922731"/>
                <a:ext cx="174240" cy="267840"/>
              </p14:xfrm>
            </p:contentPart>
          </mc:Choice>
          <mc:Fallback xmlns="">
            <p:pic>
              <p:nvPicPr>
                <p:cNvPr id="102" name="Ink 101">
                  <a:extLst>
                    <a:ext uri="{FF2B5EF4-FFF2-40B4-BE49-F238E27FC236}">
                      <a16:creationId xmlns:a16="http://schemas.microsoft.com/office/drawing/2014/main" id="{9537AC36-621D-4958-A0CA-05F15CF4396F}"/>
                    </a:ext>
                  </a:extLst>
                </p:cNvPr>
                <p:cNvPicPr/>
                <p:nvPr/>
              </p:nvPicPr>
              <p:blipFill>
                <a:blip r:embed="rId152"/>
                <a:stretch>
                  <a:fillRect/>
                </a:stretch>
              </p:blipFill>
              <p:spPr>
                <a:xfrm>
                  <a:off x="10357931" y="3913731"/>
                  <a:ext cx="191880" cy="285480"/>
                </a:xfrm>
                <a:prstGeom prst="rect">
                  <a:avLst/>
                </a:prstGeom>
              </p:spPr>
            </p:pic>
          </mc:Fallback>
        </mc:AlternateContent>
      </p:grpSp>
    </p:spTree>
    <p:extLst>
      <p:ext uri="{BB962C8B-B14F-4D97-AF65-F5344CB8AC3E}">
        <p14:creationId xmlns:p14="http://schemas.microsoft.com/office/powerpoint/2010/main" val="379564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F3689C75-A9EE-4649-9C63-B3C3628A9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3753">
            <a:off x="537146" y="1060747"/>
            <a:ext cx="3715913" cy="4307426"/>
          </a:xfrm>
          <a:prstGeom prst="rect">
            <a:avLst/>
          </a:prstGeom>
          <a:effectLst>
            <a:glow rad="355600">
              <a:schemeClr val="accent3">
                <a:alpha val="10000"/>
              </a:schemeClr>
            </a:glow>
            <a:outerShdw blurRad="76200" dist="25400" dir="7800000" sx="101000" sy="101000" algn="t" rotWithShape="0">
              <a:schemeClr val="tx1">
                <a:alpha val="25000"/>
              </a:schemeClr>
            </a:outerShdw>
          </a:effectLst>
          <a:scene3d>
            <a:camera prst="orthographicFront"/>
            <a:lightRig rig="threePt" dir="t"/>
          </a:scene3d>
          <a:sp3d prstMaterial="matte"/>
        </p:spPr>
      </p:pic>
      <p:sp>
        <p:nvSpPr>
          <p:cNvPr id="3" name="Content Placeholder 2">
            <a:extLst>
              <a:ext uri="{FF2B5EF4-FFF2-40B4-BE49-F238E27FC236}">
                <a16:creationId xmlns:a16="http://schemas.microsoft.com/office/drawing/2014/main" id="{45EADBF5-9D45-410F-B4D2-85E1CF30856D}"/>
              </a:ext>
            </a:extLst>
          </p:cNvPr>
          <p:cNvSpPr>
            <a:spLocks noGrp="1"/>
          </p:cNvSpPr>
          <p:nvPr>
            <p:ph idx="1"/>
          </p:nvPr>
        </p:nvSpPr>
        <p:spPr>
          <a:xfrm rot="1735451">
            <a:off x="325260" y="4975709"/>
            <a:ext cx="2132302" cy="508328"/>
          </a:xfrm>
        </p:spPr>
        <p:txBody>
          <a:bodyPr>
            <a:normAutofit/>
          </a:bodyPr>
          <a:lstStyle/>
          <a:p>
            <a:pPr marL="0" indent="0" algn="ctr">
              <a:buNone/>
            </a:pPr>
            <a:r>
              <a:rPr lang="de-DE" sz="1200" dirty="0">
                <a:solidFill>
                  <a:schemeClr val="bg1">
                    <a:lumMod val="65000"/>
                  </a:schemeClr>
                </a:solidFill>
                <a:latin typeface="Merriweather Sans Light" pitchFamily="2" charset="0"/>
              </a:rPr>
              <a:t>teebusch.github.io/noah</a:t>
            </a:r>
          </a:p>
          <a:p>
            <a:pPr marL="0" indent="0" algn="ctr">
              <a:buNone/>
            </a:pPr>
            <a:endParaRPr lang="de-DE" sz="1200" dirty="0">
              <a:solidFill>
                <a:schemeClr val="bg1">
                  <a:lumMod val="65000"/>
                </a:schemeClr>
              </a:solidFill>
              <a:latin typeface="Merriweather Sans Light" pitchFamily="2" charset="0"/>
            </a:endParaRPr>
          </a:p>
        </p:txBody>
      </p:sp>
      <p:pic>
        <p:nvPicPr>
          <p:cNvPr id="11" name="Picture 10">
            <a:extLst>
              <a:ext uri="{FF2B5EF4-FFF2-40B4-BE49-F238E27FC236}">
                <a16:creationId xmlns:a16="http://schemas.microsoft.com/office/drawing/2014/main" id="{73016E38-F850-469C-9227-269791AFE53C}"/>
              </a:ext>
            </a:extLst>
          </p:cNvPr>
          <p:cNvPicPr>
            <a:picLocks noChangeAspect="1"/>
          </p:cNvPicPr>
          <p:nvPr/>
        </p:nvPicPr>
        <p:blipFill>
          <a:blip r:embed="rId4"/>
          <a:stretch>
            <a:fillRect/>
          </a:stretch>
        </p:blipFill>
        <p:spPr>
          <a:xfrm>
            <a:off x="4747613" y="677256"/>
            <a:ext cx="7131946" cy="5639723"/>
          </a:xfrm>
          <a:prstGeom prst="rect">
            <a:avLst/>
          </a:prstGeom>
        </p:spPr>
      </p:pic>
      <p:sp>
        <p:nvSpPr>
          <p:cNvPr id="19" name="Rectangle 18">
            <a:extLst>
              <a:ext uri="{FF2B5EF4-FFF2-40B4-BE49-F238E27FC236}">
                <a16:creationId xmlns:a16="http://schemas.microsoft.com/office/drawing/2014/main" id="{9E41F54D-D7D2-4F10-8AE1-8D185D18B05F}"/>
              </a:ext>
            </a:extLst>
          </p:cNvPr>
          <p:cNvSpPr/>
          <p:nvPr/>
        </p:nvSpPr>
        <p:spPr>
          <a:xfrm>
            <a:off x="4747613" y="3676650"/>
            <a:ext cx="7291987" cy="271462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3668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0A3B15-880F-42D2-8473-EAB1A3A80A7C}"/>
              </a:ext>
            </a:extLst>
          </p:cNvPr>
          <p:cNvPicPr>
            <a:picLocks noChangeAspect="1"/>
          </p:cNvPicPr>
          <p:nvPr/>
        </p:nvPicPr>
        <p:blipFill>
          <a:blip r:embed="rId3"/>
          <a:stretch>
            <a:fillRect/>
          </a:stretch>
        </p:blipFill>
        <p:spPr>
          <a:xfrm>
            <a:off x="3450994" y="412415"/>
            <a:ext cx="8597900" cy="6109034"/>
          </a:xfrm>
          <a:prstGeom prst="rect">
            <a:avLst/>
          </a:prstGeom>
        </p:spPr>
      </p:pic>
      <p:pic>
        <p:nvPicPr>
          <p:cNvPr id="5" name="Picture 4" descr="A picture containing person, person, bed, video&#10;&#10;Description automatically generated">
            <a:extLst>
              <a:ext uri="{FF2B5EF4-FFF2-40B4-BE49-F238E27FC236}">
                <a16:creationId xmlns:a16="http://schemas.microsoft.com/office/drawing/2014/main" id="{85D54A1B-2B92-46EE-85CC-5F66F284FDBD}"/>
              </a:ext>
            </a:extLst>
          </p:cNvPr>
          <p:cNvPicPr>
            <a:picLocks noChangeAspect="1"/>
          </p:cNvPicPr>
          <p:nvPr/>
        </p:nvPicPr>
        <p:blipFill rotWithShape="1">
          <a:blip r:embed="rId4">
            <a:alphaModFix amt="6000"/>
            <a:extLst>
              <a:ext uri="{28A0092B-C50C-407E-A947-70E740481C1C}">
                <a14:useLocalDpi xmlns:a14="http://schemas.microsoft.com/office/drawing/2010/main" val="0"/>
              </a:ext>
            </a:extLst>
          </a:blip>
          <a:srcRect l="74005" t="51186" r="1" b="-130"/>
          <a:stretch/>
        </p:blipFill>
        <p:spPr>
          <a:xfrm rot="21148576" flipH="1">
            <a:off x="381000" y="2697714"/>
            <a:ext cx="3364210" cy="3854920"/>
          </a:xfrm>
          <a:prstGeom prst="rect">
            <a:avLst/>
          </a:prstGeom>
        </p:spPr>
      </p:pic>
      <p:sp>
        <p:nvSpPr>
          <p:cNvPr id="2" name="Title 1">
            <a:extLst>
              <a:ext uri="{FF2B5EF4-FFF2-40B4-BE49-F238E27FC236}">
                <a16:creationId xmlns:a16="http://schemas.microsoft.com/office/drawing/2014/main" id="{2A766CB5-03A3-48FD-9378-13E599BA2A47}"/>
              </a:ext>
            </a:extLst>
          </p:cNvPr>
          <p:cNvSpPr>
            <a:spLocks noGrp="1"/>
          </p:cNvSpPr>
          <p:nvPr>
            <p:ph type="title"/>
          </p:nvPr>
        </p:nvSpPr>
        <p:spPr>
          <a:xfrm>
            <a:off x="488949" y="336551"/>
            <a:ext cx="4143375" cy="3740150"/>
          </a:xfrm>
        </p:spPr>
        <p:txBody>
          <a:bodyPr>
            <a:normAutofit/>
          </a:bodyPr>
          <a:lstStyle/>
          <a:p>
            <a:r>
              <a:rPr lang="en-US" sz="6600" dirty="0">
                <a:solidFill>
                  <a:srgbClr val="000000"/>
                </a:solidFill>
                <a:latin typeface="Abyss" pitchFamily="50" charset="0"/>
              </a:rPr>
              <a:t>All Together now…</a:t>
            </a:r>
            <a:endParaRPr lang="de-DE" sz="6600" dirty="0">
              <a:solidFill>
                <a:srgbClr val="000000"/>
              </a:solidFill>
              <a:latin typeface="Abyss" pitchFamily="50" charset="0"/>
            </a:endParaRPr>
          </a:p>
        </p:txBody>
      </p:sp>
      <p:pic>
        <p:nvPicPr>
          <p:cNvPr id="4" name="Picture 3" descr="A picture containing person, person, bed, video&#10;&#10;Description automatically generated">
            <a:extLst>
              <a:ext uri="{FF2B5EF4-FFF2-40B4-BE49-F238E27FC236}">
                <a16:creationId xmlns:a16="http://schemas.microsoft.com/office/drawing/2014/main" id="{D3DD2C1D-C282-42D3-9D05-ECE45C9A7625}"/>
              </a:ext>
            </a:extLst>
          </p:cNvPr>
          <p:cNvPicPr>
            <a:picLocks noChangeAspect="1"/>
          </p:cNvPicPr>
          <p:nvPr/>
        </p:nvPicPr>
        <p:blipFill rotWithShape="1">
          <a:blip r:embed="rId4">
            <a:extLst>
              <a:ext uri="{28A0092B-C50C-407E-A947-70E740481C1C}">
                <a14:useLocalDpi xmlns:a14="http://schemas.microsoft.com/office/drawing/2010/main" val="0"/>
              </a:ext>
            </a:extLst>
          </a:blip>
          <a:srcRect l="74005" t="970" r="1" b="50086"/>
          <a:stretch/>
        </p:blipFill>
        <p:spPr>
          <a:xfrm flipH="1">
            <a:off x="751531" y="2905193"/>
            <a:ext cx="3118448" cy="3573311"/>
          </a:xfrm>
          <a:prstGeom prst="rect">
            <a:avLst/>
          </a:prstGeom>
        </p:spPr>
      </p:pic>
    </p:spTree>
    <p:extLst>
      <p:ext uri="{BB962C8B-B14F-4D97-AF65-F5344CB8AC3E}">
        <p14:creationId xmlns:p14="http://schemas.microsoft.com/office/powerpoint/2010/main" val="390899933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09C1B2-9707-40CE-9914-55C6E130AB28}"/>
              </a:ext>
            </a:extLst>
          </p:cNvPr>
          <p:cNvSpPr>
            <a:spLocks noGrp="1"/>
          </p:cNvSpPr>
          <p:nvPr>
            <p:ph idx="1"/>
          </p:nvPr>
        </p:nvSpPr>
        <p:spPr>
          <a:xfrm>
            <a:off x="4116017" y="598425"/>
            <a:ext cx="3277814" cy="4351338"/>
          </a:xfrm>
        </p:spPr>
        <p:txBody>
          <a:bodyPr/>
          <a:lstStyle/>
          <a:p>
            <a:pPr marL="0" indent="0">
              <a:buNone/>
            </a:pPr>
            <a:r>
              <a:rPr lang="de-DE" sz="2000" dirty="0">
                <a:solidFill>
                  <a:srgbClr val="C75A55"/>
                </a:solidFill>
                <a:latin typeface="+mj-lt"/>
              </a:rPr>
              <a:t>Free Book</a:t>
            </a:r>
          </a:p>
          <a:p>
            <a:pPr marL="0" indent="0">
              <a:buNone/>
            </a:pPr>
            <a:r>
              <a:rPr lang="de-DE" b="1" dirty="0">
                <a:latin typeface="Merriweather Sans" pitchFamily="2" charset="0"/>
              </a:rPr>
              <a:t>r-pkgs.org</a:t>
            </a:r>
          </a:p>
        </p:txBody>
      </p:sp>
      <p:pic>
        <p:nvPicPr>
          <p:cNvPr id="1026" name="Picture 2">
            <a:extLst>
              <a:ext uri="{FF2B5EF4-FFF2-40B4-BE49-F238E27FC236}">
                <a16:creationId xmlns:a16="http://schemas.microsoft.com/office/drawing/2014/main" id="{8E9C43D9-1FCD-4F47-8C52-0516FD03B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5677" y="1663774"/>
            <a:ext cx="3014295" cy="3954755"/>
          </a:xfrm>
          <a:prstGeom prst="rect">
            <a:avLst/>
          </a:prstGeom>
          <a:noFill/>
          <a:effectLst>
            <a:glow rad="139700">
              <a:schemeClr val="accent3">
                <a:satMod val="175000"/>
                <a:alpha val="8000"/>
              </a:schemeClr>
            </a:glow>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04FD374-BFD5-4E44-8D02-5BDA84377E8A}"/>
              </a:ext>
            </a:extLst>
          </p:cNvPr>
          <p:cNvSpPr txBox="1">
            <a:spLocks/>
          </p:cNvSpPr>
          <p:nvPr/>
        </p:nvSpPr>
        <p:spPr>
          <a:xfrm>
            <a:off x="8075984" y="598425"/>
            <a:ext cx="3277815" cy="2447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C75A55"/>
                </a:solidFill>
                <a:latin typeface="+mj-lt"/>
              </a:rPr>
              <a:t>Talk</a:t>
            </a:r>
          </a:p>
          <a:p>
            <a:pPr marL="0" indent="0">
              <a:buFont typeface="Arial" panose="020B0604020202020204" pitchFamily="34" charset="0"/>
              <a:buNone/>
            </a:pPr>
            <a:r>
              <a:rPr lang="en-US" b="1" dirty="0">
                <a:latin typeface="+mj-lt"/>
              </a:rPr>
              <a:t>Zen and the Art of R package development</a:t>
            </a:r>
          </a:p>
          <a:p>
            <a:pPr marL="0" indent="0">
              <a:lnSpc>
                <a:spcPct val="110000"/>
              </a:lnSpc>
              <a:buNone/>
            </a:pPr>
            <a:r>
              <a:rPr lang="de-DE" sz="2000" dirty="0">
                <a:latin typeface="Merriweather Sans Light" pitchFamily="2" charset="0"/>
              </a:rPr>
              <a:t>youtu.be/d6JPRyp0bzY</a:t>
            </a:r>
          </a:p>
        </p:txBody>
      </p:sp>
      <p:sp>
        <p:nvSpPr>
          <p:cNvPr id="6" name="Content Placeholder 2">
            <a:extLst>
              <a:ext uri="{FF2B5EF4-FFF2-40B4-BE49-F238E27FC236}">
                <a16:creationId xmlns:a16="http://schemas.microsoft.com/office/drawing/2014/main" id="{2FA0D029-8D5D-4129-9B8A-A2CCF3ED7466}"/>
              </a:ext>
            </a:extLst>
          </p:cNvPr>
          <p:cNvSpPr txBox="1">
            <a:spLocks/>
          </p:cNvSpPr>
          <p:nvPr/>
        </p:nvSpPr>
        <p:spPr>
          <a:xfrm>
            <a:off x="8075984" y="3540370"/>
            <a:ext cx="3277816" cy="280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C75A55"/>
                </a:solidFill>
                <a:latin typeface="+mj-lt"/>
              </a:rPr>
              <a:t>Blog Post</a:t>
            </a:r>
          </a:p>
          <a:p>
            <a:pPr marL="0" indent="0">
              <a:buNone/>
            </a:pPr>
            <a:r>
              <a:rPr lang="en-US" b="1" dirty="0">
                <a:latin typeface="+mj-lt"/>
              </a:rPr>
              <a:t>Your first R package in 1 hour</a:t>
            </a:r>
          </a:p>
          <a:p>
            <a:pPr marL="0" indent="0">
              <a:buNone/>
            </a:pPr>
            <a:r>
              <a:rPr lang="de-DE" sz="2000" dirty="0">
                <a:latin typeface="Merriweather Sans Light" pitchFamily="2" charset="0"/>
              </a:rPr>
              <a:t>pipinghotdata.com/posts/2020-10-25-your-first-r-package-in-1-hour/</a:t>
            </a:r>
          </a:p>
        </p:txBody>
      </p:sp>
      <p:sp>
        <p:nvSpPr>
          <p:cNvPr id="4" name="Rectangle 3">
            <a:extLst>
              <a:ext uri="{FF2B5EF4-FFF2-40B4-BE49-F238E27FC236}">
                <a16:creationId xmlns:a16="http://schemas.microsoft.com/office/drawing/2014/main" id="{98491D98-C79C-470F-9E1C-F805F098E4E9}"/>
              </a:ext>
            </a:extLst>
          </p:cNvPr>
          <p:cNvSpPr/>
          <p:nvPr/>
        </p:nvSpPr>
        <p:spPr>
          <a:xfrm>
            <a:off x="4116017" y="5765019"/>
            <a:ext cx="3209908" cy="707886"/>
          </a:xfrm>
          <a:prstGeom prst="rect">
            <a:avLst/>
          </a:prstGeom>
        </p:spPr>
        <p:txBody>
          <a:bodyPr wrap="square">
            <a:spAutoFit/>
          </a:bodyPr>
          <a:lstStyle/>
          <a:p>
            <a:r>
              <a:rPr lang="de-DE" sz="2000" b="1" dirty="0">
                <a:latin typeface="+mj-lt"/>
              </a:rPr>
              <a:t>R4DS Book Club</a:t>
            </a:r>
          </a:p>
          <a:p>
            <a:r>
              <a:rPr lang="de-DE" sz="2000" dirty="0">
                <a:latin typeface="Merriweather Sans Light" pitchFamily="2" charset="0"/>
              </a:rPr>
              <a:t>youtu.be/FR6NsbkYhcw</a:t>
            </a:r>
          </a:p>
        </p:txBody>
      </p:sp>
      <p:grpSp>
        <p:nvGrpSpPr>
          <p:cNvPr id="33" name="Group 32">
            <a:extLst>
              <a:ext uri="{FF2B5EF4-FFF2-40B4-BE49-F238E27FC236}">
                <a16:creationId xmlns:a16="http://schemas.microsoft.com/office/drawing/2014/main" id="{2266D026-C2A4-4CA9-B362-5CC9A975D095}"/>
              </a:ext>
            </a:extLst>
          </p:cNvPr>
          <p:cNvGrpSpPr/>
          <p:nvPr/>
        </p:nvGrpSpPr>
        <p:grpSpPr>
          <a:xfrm>
            <a:off x="3739315" y="4986220"/>
            <a:ext cx="704160" cy="1058400"/>
            <a:chOff x="3739315" y="4986220"/>
            <a:chExt cx="704160" cy="1058400"/>
          </a:xfrm>
        </p:grpSpPr>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1F444C11-F07B-4F0B-84D0-67B4C69977B7}"/>
                    </a:ext>
                  </a:extLst>
                </p14:cNvPr>
                <p14:cNvContentPartPr/>
                <p14:nvPr/>
              </p14:nvContentPartPr>
              <p14:xfrm>
                <a:off x="3739315" y="5091700"/>
                <a:ext cx="591120" cy="952920"/>
              </p14:xfrm>
            </p:contentPart>
          </mc:Choice>
          <mc:Fallback xmlns="">
            <p:pic>
              <p:nvPicPr>
                <p:cNvPr id="31" name="Ink 30">
                  <a:extLst>
                    <a:ext uri="{FF2B5EF4-FFF2-40B4-BE49-F238E27FC236}">
                      <a16:creationId xmlns:a16="http://schemas.microsoft.com/office/drawing/2014/main" id="{1F444C11-F07B-4F0B-84D0-67B4C69977B7}"/>
                    </a:ext>
                  </a:extLst>
                </p:cNvPr>
                <p:cNvPicPr/>
                <p:nvPr/>
              </p:nvPicPr>
              <p:blipFill>
                <a:blip r:embed="rId5"/>
                <a:stretch>
                  <a:fillRect/>
                </a:stretch>
              </p:blipFill>
              <p:spPr>
                <a:xfrm>
                  <a:off x="3721315" y="5073700"/>
                  <a:ext cx="626760" cy="988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5E8A54C7-F266-4BFC-87E1-09F3062507B7}"/>
                    </a:ext>
                  </a:extLst>
                </p14:cNvPr>
                <p14:cNvContentPartPr/>
                <p14:nvPr/>
              </p14:nvContentPartPr>
              <p14:xfrm>
                <a:off x="4098235" y="4986220"/>
                <a:ext cx="345240" cy="255600"/>
              </p14:xfrm>
            </p:contentPart>
          </mc:Choice>
          <mc:Fallback xmlns="">
            <p:pic>
              <p:nvPicPr>
                <p:cNvPr id="32" name="Ink 31">
                  <a:extLst>
                    <a:ext uri="{FF2B5EF4-FFF2-40B4-BE49-F238E27FC236}">
                      <a16:creationId xmlns:a16="http://schemas.microsoft.com/office/drawing/2014/main" id="{5E8A54C7-F266-4BFC-87E1-09F3062507B7}"/>
                    </a:ext>
                  </a:extLst>
                </p:cNvPr>
                <p:cNvPicPr/>
                <p:nvPr/>
              </p:nvPicPr>
              <p:blipFill>
                <a:blip r:embed="rId7"/>
                <a:stretch>
                  <a:fillRect/>
                </a:stretch>
              </p:blipFill>
              <p:spPr>
                <a:xfrm>
                  <a:off x="4080235" y="4968220"/>
                  <a:ext cx="380880" cy="291240"/>
                </a:xfrm>
                <a:prstGeom prst="rect">
                  <a:avLst/>
                </a:prstGeom>
              </p:spPr>
            </p:pic>
          </mc:Fallback>
        </mc:AlternateContent>
      </p:grpSp>
      <p:sp>
        <p:nvSpPr>
          <p:cNvPr id="35" name="Content Placeholder 2">
            <a:extLst>
              <a:ext uri="{FF2B5EF4-FFF2-40B4-BE49-F238E27FC236}">
                <a16:creationId xmlns:a16="http://schemas.microsoft.com/office/drawing/2014/main" id="{1FF9415D-F0A4-4C09-8889-04BE0380088A}"/>
              </a:ext>
            </a:extLst>
          </p:cNvPr>
          <p:cNvSpPr txBox="1">
            <a:spLocks/>
          </p:cNvSpPr>
          <p:nvPr/>
        </p:nvSpPr>
        <p:spPr>
          <a:xfrm>
            <a:off x="463174" y="598425"/>
            <a:ext cx="3277814" cy="5874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dirty="0">
                <a:solidFill>
                  <a:srgbClr val="C75A55"/>
                </a:solidFill>
                <a:latin typeface="+mj-lt"/>
              </a:rPr>
              <a:t>Main Packages</a:t>
            </a:r>
          </a:p>
          <a:p>
            <a:pPr>
              <a:lnSpc>
                <a:spcPct val="110000"/>
              </a:lnSpc>
            </a:pPr>
            <a:r>
              <a:rPr lang="de-DE" sz="2400" dirty="0">
                <a:latin typeface="Merriweather Sans Light" pitchFamily="2" charset="0"/>
              </a:rPr>
              <a:t>devtools</a:t>
            </a:r>
          </a:p>
          <a:p>
            <a:pPr>
              <a:lnSpc>
                <a:spcPct val="110000"/>
              </a:lnSpc>
            </a:pPr>
            <a:r>
              <a:rPr lang="de-DE" sz="2400" dirty="0">
                <a:latin typeface="Merriweather Sans Light" pitchFamily="2" charset="0"/>
              </a:rPr>
              <a:t>usethis</a:t>
            </a:r>
          </a:p>
          <a:p>
            <a:pPr>
              <a:lnSpc>
                <a:spcPct val="110000"/>
              </a:lnSpc>
            </a:pPr>
            <a:r>
              <a:rPr lang="de-DE" sz="2400" dirty="0">
                <a:latin typeface="Merriweather Sans Light" pitchFamily="2" charset="0"/>
              </a:rPr>
              <a:t>roxygen2</a:t>
            </a:r>
          </a:p>
          <a:p>
            <a:pPr>
              <a:lnSpc>
                <a:spcPct val="110000"/>
              </a:lnSpc>
            </a:pPr>
            <a:r>
              <a:rPr lang="de-DE" sz="2400" dirty="0">
                <a:latin typeface="Merriweather Sans Light" pitchFamily="2" charset="0"/>
              </a:rPr>
              <a:t>testthat</a:t>
            </a:r>
          </a:p>
          <a:p>
            <a:pPr>
              <a:lnSpc>
                <a:spcPct val="110000"/>
              </a:lnSpc>
            </a:pPr>
            <a:r>
              <a:rPr lang="de-DE" sz="2400" dirty="0">
                <a:latin typeface="Merriweather Sans Light" pitchFamily="2" charset="0"/>
              </a:rPr>
              <a:t>pckdown</a:t>
            </a:r>
          </a:p>
          <a:p>
            <a:endParaRPr lang="de-DE" sz="2400" dirty="0">
              <a:latin typeface="+mj-lt"/>
            </a:endParaRPr>
          </a:p>
          <a:p>
            <a:pPr marL="0" lvl="0" indent="0">
              <a:lnSpc>
                <a:spcPct val="100000"/>
              </a:lnSpc>
              <a:spcBef>
                <a:spcPts val="0"/>
              </a:spcBef>
              <a:buNone/>
            </a:pPr>
            <a:r>
              <a:rPr lang="de-DE" sz="2000" dirty="0" err="1">
                <a:solidFill>
                  <a:srgbClr val="C75A55"/>
                </a:solidFill>
                <a:latin typeface="+mj-lt"/>
              </a:rPr>
              <a:t>Supporting</a:t>
            </a:r>
            <a:r>
              <a:rPr lang="de-DE" sz="2000" dirty="0">
                <a:solidFill>
                  <a:srgbClr val="C75A55"/>
                </a:solidFill>
                <a:latin typeface="+mj-lt"/>
              </a:rPr>
              <a:t> Packages</a:t>
            </a:r>
          </a:p>
          <a:p>
            <a:pPr>
              <a:lnSpc>
                <a:spcPct val="100000"/>
              </a:lnSpc>
            </a:pPr>
            <a:r>
              <a:rPr lang="de-DE" sz="2400" dirty="0">
                <a:latin typeface="Merriweather Sans Light" pitchFamily="2" charset="0"/>
              </a:rPr>
              <a:t>reprex</a:t>
            </a:r>
          </a:p>
          <a:p>
            <a:pPr>
              <a:lnSpc>
                <a:spcPct val="100000"/>
              </a:lnSpc>
            </a:pPr>
            <a:r>
              <a:rPr lang="de-DE" sz="2400" dirty="0">
                <a:latin typeface="Merriweather Sans Light" pitchFamily="2" charset="0"/>
              </a:rPr>
              <a:t>profvis</a:t>
            </a:r>
          </a:p>
          <a:p>
            <a:endParaRPr lang="de-DE" sz="2400" dirty="0">
              <a:latin typeface="+mj-lt"/>
            </a:endParaRPr>
          </a:p>
        </p:txBody>
      </p:sp>
    </p:spTree>
    <p:extLst>
      <p:ext uri="{BB962C8B-B14F-4D97-AF65-F5344CB8AC3E}">
        <p14:creationId xmlns:p14="http://schemas.microsoft.com/office/powerpoint/2010/main" val="352890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8882"/>
        </a:solidFill>
        <a:effectLst/>
      </p:bgPr>
    </p:bg>
    <p:spTree>
      <p:nvGrpSpPr>
        <p:cNvPr id="1" name=""/>
        <p:cNvGrpSpPr/>
        <p:nvPr/>
      </p:nvGrpSpPr>
      <p:grpSpPr>
        <a:xfrm>
          <a:off x="0" y="0"/>
          <a:ext cx="0" cy="0"/>
          <a:chOff x="0" y="0"/>
          <a:chExt cx="0" cy="0"/>
        </a:xfrm>
      </p:grpSpPr>
      <p:pic>
        <p:nvPicPr>
          <p:cNvPr id="46" name="Picture 45" descr="A picture containing sitting, cake, food, laying&#10;&#10;Description automatically generated">
            <a:extLst>
              <a:ext uri="{FF2B5EF4-FFF2-40B4-BE49-F238E27FC236}">
                <a16:creationId xmlns:a16="http://schemas.microsoft.com/office/drawing/2014/main" id="{12E445BD-ABC2-475C-BECA-F2786C2B90FB}"/>
              </a:ext>
            </a:extLst>
          </p:cNvPr>
          <p:cNvPicPr>
            <a:picLocks noChangeAspect="1"/>
          </p:cNvPicPr>
          <p:nvPr/>
        </p:nvPicPr>
        <p:blipFill>
          <a:blip r:embed="rId3">
            <a:duotone>
              <a:prstClr val="black"/>
              <a:srgbClr val="C75A55">
                <a:tint val="45000"/>
                <a:satMod val="400000"/>
              </a:srgbClr>
            </a:duotone>
            <a:alphaModFix amt="75000"/>
            <a:extLst>
              <a:ext uri="{28A0092B-C50C-407E-A947-70E740481C1C}">
                <a14:useLocalDpi xmlns:a14="http://schemas.microsoft.com/office/drawing/2010/main" val="0"/>
              </a:ext>
            </a:extLst>
          </a:blip>
          <a:stretch>
            <a:fillRect/>
          </a:stretch>
        </p:blipFill>
        <p:spPr>
          <a:xfrm rot="467667">
            <a:off x="7658999" y="612138"/>
            <a:ext cx="5024242" cy="5033461"/>
          </a:xfrm>
          <a:prstGeom prst="rect">
            <a:avLst/>
          </a:prstGeom>
        </p:spPr>
      </p:pic>
      <p:grpSp>
        <p:nvGrpSpPr>
          <p:cNvPr id="42" name="Group 41">
            <a:extLst>
              <a:ext uri="{FF2B5EF4-FFF2-40B4-BE49-F238E27FC236}">
                <a16:creationId xmlns:a16="http://schemas.microsoft.com/office/drawing/2014/main" id="{73D07EB6-34E5-4B5C-87C1-623E7AE2A934}"/>
              </a:ext>
            </a:extLst>
          </p:cNvPr>
          <p:cNvGrpSpPr/>
          <p:nvPr/>
        </p:nvGrpSpPr>
        <p:grpSpPr>
          <a:xfrm>
            <a:off x="178878" y="143505"/>
            <a:ext cx="12013122" cy="6993895"/>
            <a:chOff x="1049490" y="970570"/>
            <a:chExt cx="8671320" cy="4932000"/>
          </a:xfrm>
          <a:noFill/>
          <a:effectLst/>
        </p:grpSpPr>
        <p:grpSp>
          <p:nvGrpSpPr>
            <p:cNvPr id="40" name="Group 39">
              <a:extLst>
                <a:ext uri="{FF2B5EF4-FFF2-40B4-BE49-F238E27FC236}">
                  <a16:creationId xmlns:a16="http://schemas.microsoft.com/office/drawing/2014/main" id="{DA548CEC-9CEB-4092-8603-CD2F31299796}"/>
                </a:ext>
              </a:extLst>
            </p:cNvPr>
            <p:cNvGrpSpPr/>
            <p:nvPr/>
          </p:nvGrpSpPr>
          <p:grpSpPr>
            <a:xfrm>
              <a:off x="1049490" y="970570"/>
              <a:ext cx="8671320" cy="2043000"/>
              <a:chOff x="1049490" y="970570"/>
              <a:chExt cx="8671320" cy="2043000"/>
            </a:xfrm>
            <a:grpFill/>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37BD5DDD-7D3C-4A00-903A-09852295519D}"/>
                      </a:ext>
                    </a:extLst>
                  </p14:cNvPr>
                  <p14:cNvContentPartPr/>
                  <p14:nvPr/>
                </p14:nvContentPartPr>
                <p14:xfrm>
                  <a:off x="2249010" y="1433890"/>
                  <a:ext cx="334800" cy="1329120"/>
                </p14:xfrm>
              </p:contentPart>
            </mc:Choice>
            <mc:Fallback xmlns="">
              <p:pic>
                <p:nvPicPr>
                  <p:cNvPr id="18" name="Ink 17">
                    <a:extLst>
                      <a:ext uri="{FF2B5EF4-FFF2-40B4-BE49-F238E27FC236}">
                        <a16:creationId xmlns:a16="http://schemas.microsoft.com/office/drawing/2014/main" id="{37BD5DDD-7D3C-4A00-903A-09852295519D}"/>
                      </a:ext>
                    </a:extLst>
                  </p:cNvPr>
                  <p:cNvPicPr/>
                  <p:nvPr/>
                </p:nvPicPr>
                <p:blipFill>
                  <a:blip r:embed="rId5"/>
                  <a:stretch>
                    <a:fillRect/>
                  </a:stretch>
                </p:blipFill>
                <p:spPr>
                  <a:xfrm>
                    <a:off x="2178047" y="1295012"/>
                    <a:ext cx="476726" cy="16066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4F13DC2F-0629-4BC4-A140-155096A530A9}"/>
                      </a:ext>
                    </a:extLst>
                  </p14:cNvPr>
                  <p14:cNvContentPartPr/>
                  <p14:nvPr/>
                </p14:nvContentPartPr>
                <p14:xfrm>
                  <a:off x="1049490" y="970570"/>
                  <a:ext cx="2189520" cy="496800"/>
                </p14:xfrm>
              </p:contentPart>
            </mc:Choice>
            <mc:Fallback xmlns="">
              <p:pic>
                <p:nvPicPr>
                  <p:cNvPr id="19" name="Ink 18">
                    <a:extLst>
                      <a:ext uri="{FF2B5EF4-FFF2-40B4-BE49-F238E27FC236}">
                        <a16:creationId xmlns:a16="http://schemas.microsoft.com/office/drawing/2014/main" id="{4F13DC2F-0629-4BC4-A140-155096A530A9}"/>
                      </a:ext>
                    </a:extLst>
                  </p:cNvPr>
                  <p:cNvPicPr/>
                  <p:nvPr/>
                </p:nvPicPr>
                <p:blipFill>
                  <a:blip r:embed="rId7"/>
                  <a:stretch>
                    <a:fillRect/>
                  </a:stretch>
                </p:blipFill>
                <p:spPr>
                  <a:xfrm>
                    <a:off x="978550" y="831710"/>
                    <a:ext cx="2331140" cy="77401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B2E7A2AD-7396-48D6-A049-495EDBDCECA4}"/>
                      </a:ext>
                    </a:extLst>
                  </p14:cNvPr>
                  <p14:cNvContentPartPr/>
                  <p14:nvPr/>
                </p14:nvContentPartPr>
                <p14:xfrm>
                  <a:off x="3287970" y="1132930"/>
                  <a:ext cx="1386360" cy="1557720"/>
                </p14:xfrm>
              </p:contentPart>
            </mc:Choice>
            <mc:Fallback xmlns="">
              <p:pic>
                <p:nvPicPr>
                  <p:cNvPr id="20" name="Ink 19">
                    <a:extLst>
                      <a:ext uri="{FF2B5EF4-FFF2-40B4-BE49-F238E27FC236}">
                        <a16:creationId xmlns:a16="http://schemas.microsoft.com/office/drawing/2014/main" id="{B2E7A2AD-7396-48D6-A049-495EDBDCECA4}"/>
                      </a:ext>
                    </a:extLst>
                  </p:cNvPr>
                  <p:cNvPicPr/>
                  <p:nvPr/>
                </p:nvPicPr>
                <p:blipFill>
                  <a:blip r:embed="rId9"/>
                  <a:stretch>
                    <a:fillRect/>
                  </a:stretch>
                </p:blipFill>
                <p:spPr>
                  <a:xfrm>
                    <a:off x="3217001" y="994065"/>
                    <a:ext cx="1528297" cy="183494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6A8AD4E1-2C03-4D1C-83DC-25553A372DE6}"/>
                      </a:ext>
                    </a:extLst>
                  </p14:cNvPr>
                  <p14:cNvContentPartPr/>
                  <p14:nvPr/>
                </p14:nvContentPartPr>
                <p14:xfrm>
                  <a:off x="5113170" y="1711810"/>
                  <a:ext cx="1078920" cy="1262880"/>
                </p14:xfrm>
              </p:contentPart>
            </mc:Choice>
            <mc:Fallback xmlns="">
              <p:pic>
                <p:nvPicPr>
                  <p:cNvPr id="21" name="Ink 20">
                    <a:extLst>
                      <a:ext uri="{FF2B5EF4-FFF2-40B4-BE49-F238E27FC236}">
                        <a16:creationId xmlns:a16="http://schemas.microsoft.com/office/drawing/2014/main" id="{6A8AD4E1-2C03-4D1C-83DC-25553A372DE6}"/>
                      </a:ext>
                    </a:extLst>
                  </p:cNvPr>
                  <p:cNvPicPr/>
                  <p:nvPr/>
                </p:nvPicPr>
                <p:blipFill>
                  <a:blip r:embed="rId11"/>
                  <a:stretch>
                    <a:fillRect/>
                  </a:stretch>
                </p:blipFill>
                <p:spPr>
                  <a:xfrm>
                    <a:off x="5042247" y="1572929"/>
                    <a:ext cx="1220767" cy="154038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05130825-C5D9-4C52-80FF-A2838F4B3C29}"/>
                      </a:ext>
                    </a:extLst>
                  </p14:cNvPr>
                  <p14:cNvContentPartPr/>
                  <p14:nvPr/>
                </p14:nvContentPartPr>
                <p14:xfrm>
                  <a:off x="6461370" y="1829170"/>
                  <a:ext cx="1278360" cy="852840"/>
                </p14:xfrm>
              </p:contentPart>
            </mc:Choice>
            <mc:Fallback xmlns="">
              <p:pic>
                <p:nvPicPr>
                  <p:cNvPr id="22" name="Ink 21">
                    <a:extLst>
                      <a:ext uri="{FF2B5EF4-FFF2-40B4-BE49-F238E27FC236}">
                        <a16:creationId xmlns:a16="http://schemas.microsoft.com/office/drawing/2014/main" id="{05130825-C5D9-4C52-80FF-A2838F4B3C29}"/>
                      </a:ext>
                    </a:extLst>
                  </p:cNvPr>
                  <p:cNvPicPr/>
                  <p:nvPr/>
                </p:nvPicPr>
                <p:blipFill>
                  <a:blip r:embed="rId13"/>
                  <a:stretch>
                    <a:fillRect/>
                  </a:stretch>
                </p:blipFill>
                <p:spPr>
                  <a:xfrm>
                    <a:off x="6390422" y="1690288"/>
                    <a:ext cx="1420256" cy="113034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14389020-DE2F-453F-856C-8369164EBE79}"/>
                      </a:ext>
                    </a:extLst>
                  </p14:cNvPr>
                  <p14:cNvContentPartPr/>
                  <p14:nvPr/>
                </p14:nvContentPartPr>
                <p14:xfrm>
                  <a:off x="8131770" y="981730"/>
                  <a:ext cx="925200" cy="1675800"/>
                </p14:xfrm>
              </p:contentPart>
            </mc:Choice>
            <mc:Fallback xmlns="">
              <p:pic>
                <p:nvPicPr>
                  <p:cNvPr id="23" name="Ink 22">
                    <a:extLst>
                      <a:ext uri="{FF2B5EF4-FFF2-40B4-BE49-F238E27FC236}">
                        <a16:creationId xmlns:a16="http://schemas.microsoft.com/office/drawing/2014/main" id="{14389020-DE2F-453F-856C-8369164EBE79}"/>
                      </a:ext>
                    </a:extLst>
                  </p:cNvPr>
                  <p:cNvPicPr/>
                  <p:nvPr/>
                </p:nvPicPr>
                <p:blipFill>
                  <a:blip r:embed="rId15"/>
                  <a:stretch>
                    <a:fillRect/>
                  </a:stretch>
                </p:blipFill>
                <p:spPr>
                  <a:xfrm>
                    <a:off x="8060821" y="842821"/>
                    <a:ext cx="1067099" cy="195336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D7A97849-9AE1-4B77-9FD7-0F0138DC6870}"/>
                      </a:ext>
                    </a:extLst>
                  </p14:cNvPr>
                  <p14:cNvContentPartPr/>
                  <p14:nvPr/>
                </p14:nvContentPartPr>
                <p14:xfrm>
                  <a:off x="8598330" y="2023570"/>
                  <a:ext cx="1122480" cy="990000"/>
                </p14:xfrm>
              </p:contentPart>
            </mc:Choice>
            <mc:Fallback xmlns="">
              <p:pic>
                <p:nvPicPr>
                  <p:cNvPr id="25" name="Ink 24">
                    <a:extLst>
                      <a:ext uri="{FF2B5EF4-FFF2-40B4-BE49-F238E27FC236}">
                        <a16:creationId xmlns:a16="http://schemas.microsoft.com/office/drawing/2014/main" id="{D7A97849-9AE1-4B77-9FD7-0F0138DC6870}"/>
                      </a:ext>
                    </a:extLst>
                  </p:cNvPr>
                  <p:cNvPicPr/>
                  <p:nvPr/>
                </p:nvPicPr>
                <p:blipFill>
                  <a:blip r:embed="rId17"/>
                  <a:stretch>
                    <a:fillRect/>
                  </a:stretch>
                </p:blipFill>
                <p:spPr>
                  <a:xfrm>
                    <a:off x="8527379" y="1884752"/>
                    <a:ext cx="1264382" cy="1267129"/>
                  </a:xfrm>
                  <a:prstGeom prst="rect">
                    <a:avLst/>
                  </a:prstGeom>
                </p:spPr>
              </p:pic>
            </mc:Fallback>
          </mc:AlternateContent>
        </p:grpSp>
        <p:grpSp>
          <p:nvGrpSpPr>
            <p:cNvPr id="67" name="Group 66">
              <a:extLst>
                <a:ext uri="{FF2B5EF4-FFF2-40B4-BE49-F238E27FC236}">
                  <a16:creationId xmlns:a16="http://schemas.microsoft.com/office/drawing/2014/main" id="{28CB4F58-93A8-413E-94C4-5EB21E6CF868}"/>
                </a:ext>
              </a:extLst>
            </p:cNvPr>
            <p:cNvGrpSpPr/>
            <p:nvPr/>
          </p:nvGrpSpPr>
          <p:grpSpPr>
            <a:xfrm>
              <a:off x="2648970" y="3552130"/>
              <a:ext cx="6015600" cy="2350440"/>
              <a:chOff x="2648970" y="3552130"/>
              <a:chExt cx="6015600" cy="2350440"/>
            </a:xfrm>
            <a:grpFill/>
          </p:grpSpPr>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1904BBB7-7B3C-436F-B251-47D7963AF554}"/>
                      </a:ext>
                    </a:extLst>
                  </p14:cNvPr>
                  <p14:cNvContentPartPr/>
                  <p14:nvPr/>
                </p14:nvContentPartPr>
                <p14:xfrm>
                  <a:off x="3470130" y="3939490"/>
                  <a:ext cx="524880" cy="1963080"/>
                </p14:xfrm>
              </p:contentPart>
            </mc:Choice>
            <mc:Fallback xmlns="">
              <p:pic>
                <p:nvPicPr>
                  <p:cNvPr id="61" name="Ink 60">
                    <a:extLst>
                      <a:ext uri="{FF2B5EF4-FFF2-40B4-BE49-F238E27FC236}">
                        <a16:creationId xmlns:a16="http://schemas.microsoft.com/office/drawing/2014/main" id="{1904BBB7-7B3C-436F-B251-47D7963AF554}"/>
                      </a:ext>
                    </a:extLst>
                  </p:cNvPr>
                  <p:cNvPicPr/>
                  <p:nvPr/>
                </p:nvPicPr>
                <p:blipFill>
                  <a:blip r:embed="rId19"/>
                  <a:stretch>
                    <a:fillRect/>
                  </a:stretch>
                </p:blipFill>
                <p:spPr>
                  <a:xfrm>
                    <a:off x="3399123" y="3800612"/>
                    <a:ext cx="666894" cy="224058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61">
                    <a:extLst>
                      <a:ext uri="{FF2B5EF4-FFF2-40B4-BE49-F238E27FC236}">
                        <a16:creationId xmlns:a16="http://schemas.microsoft.com/office/drawing/2014/main" id="{591838B8-1F12-4B10-8981-CBFF736D9390}"/>
                      </a:ext>
                    </a:extLst>
                  </p14:cNvPr>
                  <p14:cNvContentPartPr/>
                  <p14:nvPr/>
                </p14:nvContentPartPr>
                <p14:xfrm>
                  <a:off x="2648970" y="3955330"/>
                  <a:ext cx="1123920" cy="869040"/>
                </p14:xfrm>
              </p:contentPart>
            </mc:Choice>
            <mc:Fallback xmlns="">
              <p:pic>
                <p:nvPicPr>
                  <p:cNvPr id="62" name="Ink 61">
                    <a:extLst>
                      <a:ext uri="{FF2B5EF4-FFF2-40B4-BE49-F238E27FC236}">
                        <a16:creationId xmlns:a16="http://schemas.microsoft.com/office/drawing/2014/main" id="{591838B8-1F12-4B10-8981-CBFF736D9390}"/>
                      </a:ext>
                    </a:extLst>
                  </p:cNvPr>
                  <p:cNvPicPr/>
                  <p:nvPr/>
                </p:nvPicPr>
                <p:blipFill>
                  <a:blip r:embed="rId21"/>
                  <a:stretch>
                    <a:fillRect/>
                  </a:stretch>
                </p:blipFill>
                <p:spPr>
                  <a:xfrm>
                    <a:off x="2577994" y="3816456"/>
                    <a:ext cx="1265872" cy="1146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3" name="Ink 62">
                    <a:extLst>
                      <a:ext uri="{FF2B5EF4-FFF2-40B4-BE49-F238E27FC236}">
                        <a16:creationId xmlns:a16="http://schemas.microsoft.com/office/drawing/2014/main" id="{BE75A499-B444-4B4B-A440-FB16186FC256}"/>
                      </a:ext>
                    </a:extLst>
                  </p14:cNvPr>
                  <p14:cNvContentPartPr/>
                  <p14:nvPr/>
                </p14:nvContentPartPr>
                <p14:xfrm>
                  <a:off x="4431330" y="4108690"/>
                  <a:ext cx="831960" cy="1165320"/>
                </p14:xfrm>
              </p:contentPart>
            </mc:Choice>
            <mc:Fallback xmlns="">
              <p:pic>
                <p:nvPicPr>
                  <p:cNvPr id="63" name="Ink 62">
                    <a:extLst>
                      <a:ext uri="{FF2B5EF4-FFF2-40B4-BE49-F238E27FC236}">
                        <a16:creationId xmlns:a16="http://schemas.microsoft.com/office/drawing/2014/main" id="{BE75A499-B444-4B4B-A440-FB16186FC256}"/>
                      </a:ext>
                    </a:extLst>
                  </p:cNvPr>
                  <p:cNvPicPr/>
                  <p:nvPr/>
                </p:nvPicPr>
                <p:blipFill>
                  <a:blip r:embed="rId23"/>
                  <a:stretch>
                    <a:fillRect/>
                  </a:stretch>
                </p:blipFill>
                <p:spPr>
                  <a:xfrm>
                    <a:off x="4360376" y="3969816"/>
                    <a:ext cx="973869" cy="1442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4" name="Ink 63">
                    <a:extLst>
                      <a:ext uri="{FF2B5EF4-FFF2-40B4-BE49-F238E27FC236}">
                        <a16:creationId xmlns:a16="http://schemas.microsoft.com/office/drawing/2014/main" id="{6C2FD54C-CA07-4BBC-B060-F7373038E1B6}"/>
                      </a:ext>
                    </a:extLst>
                  </p14:cNvPr>
                  <p14:cNvContentPartPr/>
                  <p14:nvPr/>
                </p14:nvContentPartPr>
                <p14:xfrm>
                  <a:off x="5976450" y="4196890"/>
                  <a:ext cx="1287000" cy="1405800"/>
                </p14:xfrm>
              </p:contentPart>
            </mc:Choice>
            <mc:Fallback xmlns="">
              <p:pic>
                <p:nvPicPr>
                  <p:cNvPr id="64" name="Ink 63">
                    <a:extLst>
                      <a:ext uri="{FF2B5EF4-FFF2-40B4-BE49-F238E27FC236}">
                        <a16:creationId xmlns:a16="http://schemas.microsoft.com/office/drawing/2014/main" id="{6C2FD54C-CA07-4BBC-B060-F7373038E1B6}"/>
                      </a:ext>
                    </a:extLst>
                  </p:cNvPr>
                  <p:cNvPicPr/>
                  <p:nvPr/>
                </p:nvPicPr>
                <p:blipFill>
                  <a:blip r:embed="rId25"/>
                  <a:stretch>
                    <a:fillRect/>
                  </a:stretch>
                </p:blipFill>
                <p:spPr>
                  <a:xfrm>
                    <a:off x="5905484" y="4058061"/>
                    <a:ext cx="1428931" cy="168295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5" name="Ink 64">
                    <a:extLst>
                      <a:ext uri="{FF2B5EF4-FFF2-40B4-BE49-F238E27FC236}">
                        <a16:creationId xmlns:a16="http://schemas.microsoft.com/office/drawing/2014/main" id="{800A21CC-D785-4D7C-A615-AE9164C3A165}"/>
                      </a:ext>
                    </a:extLst>
                  </p14:cNvPr>
                  <p14:cNvContentPartPr/>
                  <p14:nvPr/>
                </p14:nvContentPartPr>
                <p14:xfrm>
                  <a:off x="8488170" y="3552130"/>
                  <a:ext cx="45720" cy="1108440"/>
                </p14:xfrm>
              </p:contentPart>
            </mc:Choice>
            <mc:Fallback xmlns="">
              <p:pic>
                <p:nvPicPr>
                  <p:cNvPr id="65" name="Ink 64">
                    <a:extLst>
                      <a:ext uri="{FF2B5EF4-FFF2-40B4-BE49-F238E27FC236}">
                        <a16:creationId xmlns:a16="http://schemas.microsoft.com/office/drawing/2014/main" id="{800A21CC-D785-4D7C-A615-AE9164C3A165}"/>
                      </a:ext>
                    </a:extLst>
                  </p:cNvPr>
                  <p:cNvPicPr/>
                  <p:nvPr/>
                </p:nvPicPr>
                <p:blipFill>
                  <a:blip r:embed="rId27"/>
                  <a:stretch>
                    <a:fillRect/>
                  </a:stretch>
                </p:blipFill>
                <p:spPr>
                  <a:xfrm>
                    <a:off x="8417252" y="3413258"/>
                    <a:ext cx="187296" cy="138567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a:extLst>
                      <a:ext uri="{FF2B5EF4-FFF2-40B4-BE49-F238E27FC236}">
                        <a16:creationId xmlns:a16="http://schemas.microsoft.com/office/drawing/2014/main" id="{6A782FF5-A453-4AD4-9B56-4197B293C613}"/>
                      </a:ext>
                    </a:extLst>
                  </p14:cNvPr>
                  <p14:cNvContentPartPr/>
                  <p14:nvPr/>
                </p14:nvContentPartPr>
                <p14:xfrm>
                  <a:off x="8338410" y="5403250"/>
                  <a:ext cx="326160" cy="265680"/>
                </p14:xfrm>
              </p:contentPart>
            </mc:Choice>
            <mc:Fallback xmlns="">
              <p:pic>
                <p:nvPicPr>
                  <p:cNvPr id="66" name="Ink 65">
                    <a:extLst>
                      <a:ext uri="{FF2B5EF4-FFF2-40B4-BE49-F238E27FC236}">
                        <a16:creationId xmlns:a16="http://schemas.microsoft.com/office/drawing/2014/main" id="{6A782FF5-A453-4AD4-9B56-4197B293C613}"/>
                      </a:ext>
                    </a:extLst>
                  </p:cNvPr>
                  <p:cNvPicPr/>
                  <p:nvPr/>
                </p:nvPicPr>
                <p:blipFill>
                  <a:blip r:embed="rId29"/>
                  <a:stretch>
                    <a:fillRect/>
                  </a:stretch>
                </p:blipFill>
                <p:spPr>
                  <a:xfrm>
                    <a:off x="8267460" y="5264579"/>
                    <a:ext cx="468059" cy="542515"/>
                  </a:xfrm>
                  <a:prstGeom prst="rect">
                    <a:avLst/>
                  </a:prstGeom>
                </p:spPr>
              </p:pic>
            </mc:Fallback>
          </mc:AlternateContent>
        </p:grpSp>
      </p:grpSp>
      <p:sp>
        <p:nvSpPr>
          <p:cNvPr id="3" name="Content Placeholder 2">
            <a:extLst>
              <a:ext uri="{FF2B5EF4-FFF2-40B4-BE49-F238E27FC236}">
                <a16:creationId xmlns:a16="http://schemas.microsoft.com/office/drawing/2014/main" id="{FE26C5DD-881F-4B49-B31A-E8058806F766}"/>
              </a:ext>
            </a:extLst>
          </p:cNvPr>
          <p:cNvSpPr>
            <a:spLocks noGrp="1"/>
          </p:cNvSpPr>
          <p:nvPr>
            <p:ph idx="1"/>
          </p:nvPr>
        </p:nvSpPr>
        <p:spPr>
          <a:xfrm>
            <a:off x="838200" y="828916"/>
            <a:ext cx="10515600" cy="5424488"/>
          </a:xfrm>
        </p:spPr>
        <p:txBody>
          <a:bodyPr anchor="ctr">
            <a:normAutofit fontScale="92500"/>
          </a:bodyPr>
          <a:lstStyle/>
          <a:p>
            <a:pPr marL="0" indent="0">
              <a:lnSpc>
                <a:spcPct val="100000"/>
              </a:lnSpc>
              <a:buNone/>
            </a:pPr>
            <a:r>
              <a:rPr lang="en-US" sz="4400" b="1" dirty="0">
                <a:solidFill>
                  <a:srgbClr val="531E1B"/>
                </a:solidFill>
                <a:latin typeface="+mj-lt"/>
              </a:rPr>
              <a:t>Tobias Busch</a:t>
            </a:r>
          </a:p>
          <a:p>
            <a:pPr marL="0" indent="0">
              <a:lnSpc>
                <a:spcPct val="100000"/>
              </a:lnSpc>
              <a:buNone/>
            </a:pPr>
            <a:r>
              <a:rPr lang="en-US" sz="7200" dirty="0">
                <a:solidFill>
                  <a:schemeClr val="bg1"/>
                </a:solidFill>
                <a:latin typeface="+mj-lt"/>
              </a:rPr>
              <a:t>@</a:t>
            </a:r>
            <a:r>
              <a:rPr lang="en-US" sz="7200" dirty="0" err="1">
                <a:solidFill>
                  <a:schemeClr val="bg1"/>
                </a:solidFill>
                <a:latin typeface="+mj-lt"/>
              </a:rPr>
              <a:t>tobilottii</a:t>
            </a:r>
            <a:endParaRPr lang="en-US" sz="7200" dirty="0">
              <a:solidFill>
                <a:schemeClr val="bg1"/>
              </a:solidFill>
              <a:latin typeface="+mj-lt"/>
            </a:endParaRPr>
          </a:p>
          <a:p>
            <a:pPr marL="0" indent="0">
              <a:lnSpc>
                <a:spcPct val="100000"/>
              </a:lnSpc>
              <a:buNone/>
            </a:pPr>
            <a:r>
              <a:rPr lang="en-US" sz="7200" dirty="0" err="1">
                <a:solidFill>
                  <a:schemeClr val="bg1"/>
                </a:solidFill>
                <a:latin typeface="+mj-lt"/>
              </a:rPr>
              <a:t>tobiasbusch.xyz</a:t>
            </a:r>
            <a:endParaRPr lang="en-US" sz="7200" dirty="0">
              <a:solidFill>
                <a:schemeClr val="bg1"/>
              </a:solidFill>
              <a:latin typeface="+mj-lt"/>
            </a:endParaRPr>
          </a:p>
          <a:p>
            <a:pPr marL="0" indent="0">
              <a:lnSpc>
                <a:spcPct val="100000"/>
              </a:lnSpc>
              <a:spcBef>
                <a:spcPts val="3600"/>
              </a:spcBef>
              <a:buNone/>
            </a:pPr>
            <a:r>
              <a:rPr lang="en-US" sz="4400" b="1" dirty="0" err="1">
                <a:solidFill>
                  <a:srgbClr val="531E1B"/>
                </a:solidFill>
                <a:latin typeface="+mj-lt"/>
              </a:rPr>
              <a:t>noah</a:t>
            </a:r>
            <a:endParaRPr lang="de-DE" sz="4400" b="1" dirty="0">
              <a:solidFill>
                <a:srgbClr val="531E1B"/>
              </a:solidFill>
              <a:latin typeface="+mj-lt"/>
            </a:endParaRPr>
          </a:p>
          <a:p>
            <a:pPr marL="0" indent="0">
              <a:lnSpc>
                <a:spcPct val="100000"/>
              </a:lnSpc>
              <a:buNone/>
            </a:pPr>
            <a:r>
              <a:rPr lang="de-DE" sz="7200" dirty="0">
                <a:solidFill>
                  <a:schemeClr val="bg1"/>
                </a:solidFill>
                <a:latin typeface="+mj-lt"/>
              </a:rPr>
              <a:t>teebusch.github.io/noah</a:t>
            </a:r>
          </a:p>
        </p:txBody>
      </p:sp>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0AD997DA-52EA-468C-A0AF-B33D1912CBF1}"/>
                  </a:ext>
                </a:extLst>
              </p14:cNvPr>
              <p14:cNvContentPartPr/>
              <p14:nvPr/>
            </p14:nvContentPartPr>
            <p14:xfrm>
              <a:off x="6070410" y="-318230"/>
              <a:ext cx="360" cy="360"/>
            </p14:xfrm>
          </p:contentPart>
        </mc:Choice>
        <mc:Fallback xmlns="">
          <p:pic>
            <p:nvPicPr>
              <p:cNvPr id="24" name="Ink 23">
                <a:extLst>
                  <a:ext uri="{FF2B5EF4-FFF2-40B4-BE49-F238E27FC236}">
                    <a16:creationId xmlns:a16="http://schemas.microsoft.com/office/drawing/2014/main" id="{0AD997DA-52EA-468C-A0AF-B33D1912CBF1}"/>
                  </a:ext>
                </a:extLst>
              </p:cNvPr>
              <p:cNvPicPr/>
              <p:nvPr/>
            </p:nvPicPr>
            <p:blipFill>
              <a:blip r:embed="rId31"/>
              <a:stretch>
                <a:fillRect/>
              </a:stretch>
            </p:blipFill>
            <p:spPr>
              <a:xfrm>
                <a:off x="5980410" y="-497870"/>
                <a:ext cx="180000" cy="360000"/>
              </a:xfrm>
              <a:prstGeom prst="rect">
                <a:avLst/>
              </a:prstGeom>
            </p:spPr>
          </p:pic>
        </mc:Fallback>
      </mc:AlternateContent>
    </p:spTree>
    <p:extLst>
      <p:ext uri="{BB962C8B-B14F-4D97-AF65-F5344CB8AC3E}">
        <p14:creationId xmlns:p14="http://schemas.microsoft.com/office/powerpoint/2010/main" val="36368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9DB70F13-9589-4BE8-AA12-BB21CDC343D4}"/>
              </a:ext>
            </a:extLst>
          </p:cNvPr>
          <p:cNvSpPr/>
          <p:nvPr/>
        </p:nvSpPr>
        <p:spPr>
          <a:xfrm>
            <a:off x="9694174" y="6533567"/>
            <a:ext cx="2439147" cy="276999"/>
          </a:xfrm>
          <a:prstGeom prst="rect">
            <a:avLst/>
          </a:prstGeom>
        </p:spPr>
        <p:txBody>
          <a:bodyPr wrap="square">
            <a:spAutoFit/>
          </a:bodyPr>
          <a:lstStyle/>
          <a:p>
            <a:pPr algn="r"/>
            <a:r>
              <a:rPr lang="de-DE" sz="1200" dirty="0">
                <a:solidFill>
                  <a:schemeClr val="bg1">
                    <a:lumMod val="65000"/>
                  </a:schemeClr>
                </a:solidFill>
                <a:latin typeface="Merriweather Sans Light" pitchFamily="2" charset="0"/>
              </a:rPr>
              <a:t>Image </a:t>
            </a:r>
            <a:r>
              <a:rPr lang="de-DE" sz="1200" dirty="0" err="1">
                <a:solidFill>
                  <a:schemeClr val="bg1">
                    <a:lumMod val="65000"/>
                  </a:schemeClr>
                </a:solidFill>
                <a:latin typeface="Merriweather Sans Light" pitchFamily="2" charset="0"/>
              </a:rPr>
              <a:t>from</a:t>
            </a:r>
            <a:r>
              <a:rPr lang="de-DE" sz="1200" dirty="0">
                <a:solidFill>
                  <a:schemeClr val="bg1">
                    <a:lumMod val="65000"/>
                  </a:schemeClr>
                </a:solidFill>
                <a:latin typeface="Merriweather Sans Light" pitchFamily="2" charset="0"/>
              </a:rPr>
              <a:t> Wikipedia</a:t>
            </a:r>
          </a:p>
        </p:txBody>
      </p:sp>
      <p:sp>
        <p:nvSpPr>
          <p:cNvPr id="2" name="Title 1">
            <a:extLst>
              <a:ext uri="{FF2B5EF4-FFF2-40B4-BE49-F238E27FC236}">
                <a16:creationId xmlns:a16="http://schemas.microsoft.com/office/drawing/2014/main" id="{871F7DAC-329E-4824-A9ED-6E617C7BBAD3}"/>
              </a:ext>
            </a:extLst>
          </p:cNvPr>
          <p:cNvSpPr>
            <a:spLocks noGrp="1"/>
          </p:cNvSpPr>
          <p:nvPr>
            <p:ph type="title"/>
          </p:nvPr>
        </p:nvSpPr>
        <p:spPr/>
        <p:txBody>
          <a:bodyPr/>
          <a:lstStyle/>
          <a:p>
            <a:pPr algn="ctr"/>
            <a:r>
              <a:rPr lang="en-US" dirty="0">
                <a:solidFill>
                  <a:srgbClr val="000000"/>
                </a:solidFill>
                <a:latin typeface="Abyss" pitchFamily="50" charset="0"/>
              </a:rPr>
              <a:t>The Chinese Room</a:t>
            </a:r>
            <a:endParaRPr lang="de-DE" dirty="0">
              <a:solidFill>
                <a:srgbClr val="000000"/>
              </a:solidFill>
              <a:latin typeface="Abyss" pitchFamily="50" charset="0"/>
            </a:endParaRPr>
          </a:p>
        </p:txBody>
      </p:sp>
      <p:grpSp>
        <p:nvGrpSpPr>
          <p:cNvPr id="40" name="Group 39">
            <a:extLst>
              <a:ext uri="{FF2B5EF4-FFF2-40B4-BE49-F238E27FC236}">
                <a16:creationId xmlns:a16="http://schemas.microsoft.com/office/drawing/2014/main" id="{0D5A7EE6-2C38-4122-9982-BB5D8ED70657}"/>
              </a:ext>
            </a:extLst>
          </p:cNvPr>
          <p:cNvGrpSpPr/>
          <p:nvPr/>
        </p:nvGrpSpPr>
        <p:grpSpPr>
          <a:xfrm>
            <a:off x="12350325" y="1663161"/>
            <a:ext cx="9495243" cy="4828225"/>
            <a:chOff x="-9801938" y="1663161"/>
            <a:chExt cx="9495243" cy="4828225"/>
          </a:xfrm>
        </p:grpSpPr>
        <p:pic>
          <p:nvPicPr>
            <p:cNvPr id="8" name="Content Placeholder 4" descr="A picture containing mug, clock, drawing, glass&#10;&#10;Description automatically generated">
              <a:extLst>
                <a:ext uri="{FF2B5EF4-FFF2-40B4-BE49-F238E27FC236}">
                  <a16:creationId xmlns:a16="http://schemas.microsoft.com/office/drawing/2014/main" id="{AFCA94B7-3F4D-4467-B61A-9667D3BBAD3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32555" y="1663161"/>
              <a:ext cx="8924024" cy="4828225"/>
            </a:xfrm>
            <a:prstGeom prst="rect">
              <a:avLst/>
            </a:prstGeom>
          </p:spPr>
        </p:pic>
        <p:grpSp>
          <p:nvGrpSpPr>
            <p:cNvPr id="32" name="Group 31">
              <a:extLst>
                <a:ext uri="{FF2B5EF4-FFF2-40B4-BE49-F238E27FC236}">
                  <a16:creationId xmlns:a16="http://schemas.microsoft.com/office/drawing/2014/main" id="{6B423E78-E6B9-4508-A46A-C02E7A6BE22C}"/>
                </a:ext>
              </a:extLst>
            </p:cNvPr>
            <p:cNvGrpSpPr/>
            <p:nvPr/>
          </p:nvGrpSpPr>
          <p:grpSpPr>
            <a:xfrm>
              <a:off x="-9801938" y="2431704"/>
              <a:ext cx="9495243" cy="1420923"/>
              <a:chOff x="1394460" y="2444577"/>
              <a:chExt cx="9495243" cy="1420923"/>
            </a:xfrm>
          </p:grpSpPr>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14D8E8FB-9905-4900-AB04-6C9C97D69FE2}"/>
                      </a:ext>
                    </a:extLst>
                  </p14:cNvPr>
                  <p14:cNvContentPartPr/>
                  <p14:nvPr/>
                </p14:nvContentPartPr>
                <p14:xfrm>
                  <a:off x="2900220" y="3329100"/>
                  <a:ext cx="113760" cy="135000"/>
                </p14:xfrm>
              </p:contentPart>
            </mc:Choice>
            <mc:Fallback xmlns="">
              <p:pic>
                <p:nvPicPr>
                  <p:cNvPr id="33" name="Ink 32">
                    <a:extLst>
                      <a:ext uri="{FF2B5EF4-FFF2-40B4-BE49-F238E27FC236}">
                        <a16:creationId xmlns:a16="http://schemas.microsoft.com/office/drawing/2014/main" id="{14D8E8FB-9905-4900-AB04-6C9C97D69FE2}"/>
                      </a:ext>
                    </a:extLst>
                  </p:cNvPr>
                  <p:cNvPicPr/>
                  <p:nvPr/>
                </p:nvPicPr>
                <p:blipFill>
                  <a:blip r:embed="rId5"/>
                  <a:stretch>
                    <a:fillRect/>
                  </a:stretch>
                </p:blipFill>
                <p:spPr>
                  <a:xfrm>
                    <a:off x="2891580" y="3320100"/>
                    <a:ext cx="131400" cy="152640"/>
                  </a:xfrm>
                  <a:prstGeom prst="rect">
                    <a:avLst/>
                  </a:prstGeom>
                </p:spPr>
              </p:pic>
            </mc:Fallback>
          </mc:AlternateContent>
          <p:grpSp>
            <p:nvGrpSpPr>
              <p:cNvPr id="34" name="Group 33">
                <a:extLst>
                  <a:ext uri="{FF2B5EF4-FFF2-40B4-BE49-F238E27FC236}">
                    <a16:creationId xmlns:a16="http://schemas.microsoft.com/office/drawing/2014/main" id="{7B86A378-BF40-40C5-BF00-9AB30EC11E98}"/>
                  </a:ext>
                </a:extLst>
              </p:cNvPr>
              <p:cNvGrpSpPr/>
              <p:nvPr/>
            </p:nvGrpSpPr>
            <p:grpSpPr>
              <a:xfrm>
                <a:off x="1394460" y="2444577"/>
                <a:ext cx="9495243" cy="1383483"/>
                <a:chOff x="1394460" y="2444577"/>
                <a:chExt cx="9495243" cy="1383483"/>
              </a:xfrm>
            </p:grpSpPr>
            <p:sp>
              <p:nvSpPr>
                <p:cNvPr id="36" name="TextBox 35">
                  <a:extLst>
                    <a:ext uri="{FF2B5EF4-FFF2-40B4-BE49-F238E27FC236}">
                      <a16:creationId xmlns:a16="http://schemas.microsoft.com/office/drawing/2014/main" id="{3DD6BB0D-F513-47DF-ABC3-C3605CA80672}"/>
                    </a:ext>
                  </a:extLst>
                </p:cNvPr>
                <p:cNvSpPr txBox="1"/>
                <p:nvPr/>
              </p:nvSpPr>
              <p:spPr>
                <a:xfrm>
                  <a:off x="1394460" y="2444577"/>
                  <a:ext cx="1386918" cy="923330"/>
                </a:xfrm>
                <a:prstGeom prst="rect">
                  <a:avLst/>
                </a:prstGeom>
                <a:noFill/>
              </p:spPr>
              <p:txBody>
                <a:bodyPr wrap="none" rtlCol="0">
                  <a:spAutoFit/>
                </a:bodyPr>
                <a:lstStyle/>
                <a:p>
                  <a:pPr algn="r"/>
                  <a:r>
                    <a:rPr lang="en-US" dirty="0">
                      <a:latin typeface="Abyss" pitchFamily="50" charset="0"/>
                    </a:rPr>
                    <a:t>Research </a:t>
                  </a:r>
                </a:p>
                <a:p>
                  <a:pPr algn="r"/>
                  <a:r>
                    <a:rPr lang="en-US" dirty="0">
                      <a:latin typeface="Abyss" pitchFamily="50" charset="0"/>
                    </a:rPr>
                    <a:t>Questions</a:t>
                  </a:r>
                </a:p>
                <a:p>
                  <a:pPr algn="r"/>
                  <a:r>
                    <a:rPr lang="en-US" dirty="0">
                      <a:latin typeface="Abyss" pitchFamily="50" charset="0"/>
                    </a:rPr>
                    <a:t>and Data</a:t>
                  </a:r>
                  <a:endParaRPr lang="de-DE" dirty="0">
                    <a:latin typeface="Abyss" pitchFamily="50" charset="0"/>
                  </a:endParaRPr>
                </a:p>
              </p:txBody>
            </p:sp>
            <p:sp>
              <p:nvSpPr>
                <p:cNvPr id="37" name="TextBox 36">
                  <a:extLst>
                    <a:ext uri="{FF2B5EF4-FFF2-40B4-BE49-F238E27FC236}">
                      <a16:creationId xmlns:a16="http://schemas.microsoft.com/office/drawing/2014/main" id="{91FAF41E-B2E0-44E4-84D7-DD66C38218E7}"/>
                    </a:ext>
                  </a:extLst>
                </p:cNvPr>
                <p:cNvSpPr txBox="1"/>
                <p:nvPr/>
              </p:nvSpPr>
              <p:spPr>
                <a:xfrm>
                  <a:off x="9698351" y="2444578"/>
                  <a:ext cx="1191352" cy="646331"/>
                </a:xfrm>
                <a:prstGeom prst="rect">
                  <a:avLst/>
                </a:prstGeom>
                <a:noFill/>
              </p:spPr>
              <p:txBody>
                <a:bodyPr wrap="none" rtlCol="0">
                  <a:spAutoFit/>
                </a:bodyPr>
                <a:lstStyle/>
                <a:p>
                  <a:r>
                    <a:rPr lang="en-US" dirty="0">
                      <a:latin typeface="Abyss" pitchFamily="50" charset="0"/>
                    </a:rPr>
                    <a:t>Research</a:t>
                  </a:r>
                </a:p>
                <a:p>
                  <a:r>
                    <a:rPr lang="en-US" dirty="0">
                      <a:latin typeface="Abyss" pitchFamily="50" charset="0"/>
                    </a:rPr>
                    <a:t>Papers</a:t>
                  </a:r>
                </a:p>
              </p:txBody>
            </p:sp>
            <mc:AlternateContent xmlns:mc="http://schemas.openxmlformats.org/markup-compatibility/2006" xmlns:p14="http://schemas.microsoft.com/office/powerpoint/2010/main">
              <mc:Choice Requires="p14">
                <p:contentPart p14:bwMode="auto" r:id="rId6">
                  <p14:nvContentPartPr>
                    <p14:cNvPr id="38" name="Ink 37">
                      <a:extLst>
                        <a:ext uri="{FF2B5EF4-FFF2-40B4-BE49-F238E27FC236}">
                          <a16:creationId xmlns:a16="http://schemas.microsoft.com/office/drawing/2014/main" id="{8F91C650-8CB9-422E-A3E1-07F825065F8C}"/>
                        </a:ext>
                      </a:extLst>
                    </p14:cNvPr>
                    <p14:cNvContentPartPr/>
                    <p14:nvPr/>
                  </p14:nvContentPartPr>
                  <p14:xfrm>
                    <a:off x="2788620" y="3108060"/>
                    <a:ext cx="190440" cy="290880"/>
                  </p14:xfrm>
                </p:contentPart>
              </mc:Choice>
              <mc:Fallback xmlns="">
                <p:pic>
                  <p:nvPicPr>
                    <p:cNvPr id="38" name="Ink 37">
                      <a:extLst>
                        <a:ext uri="{FF2B5EF4-FFF2-40B4-BE49-F238E27FC236}">
                          <a16:creationId xmlns:a16="http://schemas.microsoft.com/office/drawing/2014/main" id="{8F91C650-8CB9-422E-A3E1-07F825065F8C}"/>
                        </a:ext>
                      </a:extLst>
                    </p:cNvPr>
                    <p:cNvPicPr/>
                    <p:nvPr/>
                  </p:nvPicPr>
                  <p:blipFill>
                    <a:blip r:embed="rId7"/>
                    <a:stretch>
                      <a:fillRect/>
                    </a:stretch>
                  </p:blipFill>
                  <p:spPr>
                    <a:xfrm>
                      <a:off x="2779620" y="3099420"/>
                      <a:ext cx="2080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Ink 38">
                      <a:extLst>
                        <a:ext uri="{FF2B5EF4-FFF2-40B4-BE49-F238E27FC236}">
                          <a16:creationId xmlns:a16="http://schemas.microsoft.com/office/drawing/2014/main" id="{D44B1413-2549-4A13-9B04-5C80F7EC760B}"/>
                        </a:ext>
                      </a:extLst>
                    </p14:cNvPr>
                    <p14:cNvContentPartPr/>
                    <p14:nvPr/>
                  </p14:nvContentPartPr>
                  <p14:xfrm>
                    <a:off x="9289140" y="3108780"/>
                    <a:ext cx="482400" cy="719280"/>
                  </p14:xfrm>
                </p:contentPart>
              </mc:Choice>
              <mc:Fallback xmlns="">
                <p:pic>
                  <p:nvPicPr>
                    <p:cNvPr id="39" name="Ink 38">
                      <a:extLst>
                        <a:ext uri="{FF2B5EF4-FFF2-40B4-BE49-F238E27FC236}">
                          <a16:creationId xmlns:a16="http://schemas.microsoft.com/office/drawing/2014/main" id="{D44B1413-2549-4A13-9B04-5C80F7EC760B}"/>
                        </a:ext>
                      </a:extLst>
                    </p:cNvPr>
                    <p:cNvPicPr/>
                    <p:nvPr/>
                  </p:nvPicPr>
                  <p:blipFill>
                    <a:blip r:embed="rId9"/>
                    <a:stretch>
                      <a:fillRect/>
                    </a:stretch>
                  </p:blipFill>
                  <p:spPr>
                    <a:xfrm>
                      <a:off x="9280140" y="3099780"/>
                      <a:ext cx="500040" cy="73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CEADBF1A-706D-4AD3-AE8E-F540CE47B18C}"/>
                      </a:ext>
                    </a:extLst>
                  </p14:cNvPr>
                  <p14:cNvContentPartPr/>
                  <p14:nvPr/>
                </p14:nvContentPartPr>
                <p14:xfrm>
                  <a:off x="9252060" y="3741660"/>
                  <a:ext cx="146880" cy="123840"/>
                </p14:xfrm>
              </p:contentPart>
            </mc:Choice>
            <mc:Fallback xmlns="">
              <p:pic>
                <p:nvPicPr>
                  <p:cNvPr id="35" name="Ink 34">
                    <a:extLst>
                      <a:ext uri="{FF2B5EF4-FFF2-40B4-BE49-F238E27FC236}">
                        <a16:creationId xmlns:a16="http://schemas.microsoft.com/office/drawing/2014/main" id="{CEADBF1A-706D-4AD3-AE8E-F540CE47B18C}"/>
                      </a:ext>
                    </a:extLst>
                  </p:cNvPr>
                  <p:cNvPicPr/>
                  <p:nvPr/>
                </p:nvPicPr>
                <p:blipFill>
                  <a:blip r:embed="rId11"/>
                  <a:stretch>
                    <a:fillRect/>
                  </a:stretch>
                </p:blipFill>
                <p:spPr>
                  <a:xfrm>
                    <a:off x="9243420" y="3732660"/>
                    <a:ext cx="164520" cy="141480"/>
                  </a:xfrm>
                  <a:prstGeom prst="rect">
                    <a:avLst/>
                  </a:prstGeom>
                </p:spPr>
              </p:pic>
            </mc:Fallback>
          </mc:AlternateContent>
        </p:grpSp>
      </p:grpSp>
      <p:grpSp>
        <p:nvGrpSpPr>
          <p:cNvPr id="53" name="Group 52">
            <a:extLst>
              <a:ext uri="{FF2B5EF4-FFF2-40B4-BE49-F238E27FC236}">
                <a16:creationId xmlns:a16="http://schemas.microsoft.com/office/drawing/2014/main" id="{94EABA0F-2414-4967-ABCE-F21ABC4DC45D}"/>
              </a:ext>
            </a:extLst>
          </p:cNvPr>
          <p:cNvGrpSpPr/>
          <p:nvPr/>
        </p:nvGrpSpPr>
        <p:grpSpPr>
          <a:xfrm>
            <a:off x="1394460" y="1690688"/>
            <a:ext cx="9519288" cy="4828225"/>
            <a:chOff x="1394460" y="1690688"/>
            <a:chExt cx="9519288" cy="4828225"/>
          </a:xfrm>
        </p:grpSpPr>
        <p:grpSp>
          <p:nvGrpSpPr>
            <p:cNvPr id="31" name="Group 30">
              <a:extLst>
                <a:ext uri="{FF2B5EF4-FFF2-40B4-BE49-F238E27FC236}">
                  <a16:creationId xmlns:a16="http://schemas.microsoft.com/office/drawing/2014/main" id="{283DBC02-16FC-468C-8E2E-61DD5CF01F6C}"/>
                </a:ext>
              </a:extLst>
            </p:cNvPr>
            <p:cNvGrpSpPr/>
            <p:nvPr/>
          </p:nvGrpSpPr>
          <p:grpSpPr>
            <a:xfrm>
              <a:off x="1394460" y="2444577"/>
              <a:ext cx="9519288" cy="1420923"/>
              <a:chOff x="1394460" y="2444577"/>
              <a:chExt cx="9519288" cy="1420923"/>
            </a:xfrm>
          </p:grpSpPr>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4DB21583-8924-48F3-958F-7AD2126F5D35}"/>
                      </a:ext>
                    </a:extLst>
                  </p14:cNvPr>
                  <p14:cNvContentPartPr/>
                  <p14:nvPr/>
                </p14:nvContentPartPr>
                <p14:xfrm>
                  <a:off x="2900220" y="3329100"/>
                  <a:ext cx="113760" cy="135000"/>
                </p14:xfrm>
              </p:contentPart>
            </mc:Choice>
            <mc:Fallback xmlns="">
              <p:pic>
                <p:nvPicPr>
                  <p:cNvPr id="16" name="Ink 15">
                    <a:extLst>
                      <a:ext uri="{FF2B5EF4-FFF2-40B4-BE49-F238E27FC236}">
                        <a16:creationId xmlns:a16="http://schemas.microsoft.com/office/drawing/2014/main" id="{4DB21583-8924-48F3-958F-7AD2126F5D35}"/>
                      </a:ext>
                    </a:extLst>
                  </p:cNvPr>
                  <p:cNvPicPr/>
                  <p:nvPr/>
                </p:nvPicPr>
                <p:blipFill>
                  <a:blip r:embed="rId5"/>
                  <a:stretch>
                    <a:fillRect/>
                  </a:stretch>
                </p:blipFill>
                <p:spPr>
                  <a:xfrm>
                    <a:off x="2891580" y="3320100"/>
                    <a:ext cx="131400" cy="152640"/>
                  </a:xfrm>
                  <a:prstGeom prst="rect">
                    <a:avLst/>
                  </a:prstGeom>
                </p:spPr>
              </p:pic>
            </mc:Fallback>
          </mc:AlternateContent>
          <p:grpSp>
            <p:nvGrpSpPr>
              <p:cNvPr id="24" name="Group 23">
                <a:extLst>
                  <a:ext uri="{FF2B5EF4-FFF2-40B4-BE49-F238E27FC236}">
                    <a16:creationId xmlns:a16="http://schemas.microsoft.com/office/drawing/2014/main" id="{AC8D1D86-BB0F-4C19-BE54-BD9B5133FB4A}"/>
                  </a:ext>
                </a:extLst>
              </p:cNvPr>
              <p:cNvGrpSpPr/>
              <p:nvPr/>
            </p:nvGrpSpPr>
            <p:grpSpPr>
              <a:xfrm>
                <a:off x="1394460" y="2444577"/>
                <a:ext cx="9519288" cy="1383483"/>
                <a:chOff x="1394460" y="2444577"/>
                <a:chExt cx="9519288" cy="1383483"/>
              </a:xfrm>
            </p:grpSpPr>
            <p:sp>
              <p:nvSpPr>
                <p:cNvPr id="10" name="TextBox 9">
                  <a:extLst>
                    <a:ext uri="{FF2B5EF4-FFF2-40B4-BE49-F238E27FC236}">
                      <a16:creationId xmlns:a16="http://schemas.microsoft.com/office/drawing/2014/main" id="{8C6F840A-E600-44DC-BE3E-DC3B91A722F9}"/>
                    </a:ext>
                  </a:extLst>
                </p:cNvPr>
                <p:cNvSpPr txBox="1"/>
                <p:nvPr/>
              </p:nvSpPr>
              <p:spPr>
                <a:xfrm>
                  <a:off x="1394460" y="2444577"/>
                  <a:ext cx="1386918" cy="646331"/>
                </a:xfrm>
                <a:prstGeom prst="rect">
                  <a:avLst/>
                </a:prstGeom>
                <a:noFill/>
              </p:spPr>
              <p:txBody>
                <a:bodyPr wrap="none" rtlCol="0">
                  <a:spAutoFit/>
                </a:bodyPr>
                <a:lstStyle/>
                <a:p>
                  <a:pPr algn="r"/>
                  <a:r>
                    <a:rPr lang="en-US" dirty="0">
                      <a:latin typeface="Abyss" pitchFamily="50" charset="0"/>
                    </a:rPr>
                    <a:t>Chinese </a:t>
                  </a:r>
                </a:p>
                <a:p>
                  <a:pPr algn="r"/>
                  <a:r>
                    <a:rPr lang="en-US" dirty="0">
                      <a:latin typeface="Abyss" pitchFamily="50" charset="0"/>
                    </a:rPr>
                    <a:t>Questions</a:t>
                  </a:r>
                  <a:endParaRPr lang="de-DE" dirty="0">
                    <a:latin typeface="Abyss" pitchFamily="50" charset="0"/>
                  </a:endParaRPr>
                </a:p>
              </p:txBody>
            </p:sp>
            <p:sp>
              <p:nvSpPr>
                <p:cNvPr id="11" name="TextBox 10">
                  <a:extLst>
                    <a:ext uri="{FF2B5EF4-FFF2-40B4-BE49-F238E27FC236}">
                      <a16:creationId xmlns:a16="http://schemas.microsoft.com/office/drawing/2014/main" id="{B69F0FED-C531-4C84-AB19-2EE98F32248D}"/>
                    </a:ext>
                  </a:extLst>
                </p:cNvPr>
                <p:cNvSpPr txBox="1"/>
                <p:nvPr/>
              </p:nvSpPr>
              <p:spPr>
                <a:xfrm>
                  <a:off x="9698351" y="2444578"/>
                  <a:ext cx="1215397" cy="646331"/>
                </a:xfrm>
                <a:prstGeom prst="rect">
                  <a:avLst/>
                </a:prstGeom>
                <a:noFill/>
              </p:spPr>
              <p:txBody>
                <a:bodyPr wrap="none" rtlCol="0">
                  <a:spAutoFit/>
                </a:bodyPr>
                <a:lstStyle/>
                <a:p>
                  <a:r>
                    <a:rPr lang="en-US" dirty="0">
                      <a:latin typeface="Abyss" pitchFamily="50" charset="0"/>
                    </a:rPr>
                    <a:t>Chinese</a:t>
                  </a:r>
                </a:p>
                <a:p>
                  <a:r>
                    <a:rPr lang="en-US" dirty="0">
                      <a:latin typeface="Abyss" pitchFamily="50" charset="0"/>
                    </a:rPr>
                    <a:t>Answers</a:t>
                  </a:r>
                  <a:endParaRPr lang="de-DE" dirty="0">
                    <a:latin typeface="Abyss" pitchFamily="50" charset="0"/>
                  </a:endParaRPr>
                </a:p>
              </p:txBody>
            </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850C0F7A-B2F3-488E-9385-17F91A96F43A}"/>
                        </a:ext>
                      </a:extLst>
                    </p14:cNvPr>
                    <p14:cNvContentPartPr/>
                    <p14:nvPr/>
                  </p14:nvContentPartPr>
                  <p14:xfrm>
                    <a:off x="2788620" y="3108060"/>
                    <a:ext cx="190440" cy="290880"/>
                  </p14:xfrm>
                </p:contentPart>
              </mc:Choice>
              <mc:Fallback xmlns="">
                <p:pic>
                  <p:nvPicPr>
                    <p:cNvPr id="13" name="Ink 12">
                      <a:extLst>
                        <a:ext uri="{FF2B5EF4-FFF2-40B4-BE49-F238E27FC236}">
                          <a16:creationId xmlns:a16="http://schemas.microsoft.com/office/drawing/2014/main" id="{850C0F7A-B2F3-488E-9385-17F91A96F43A}"/>
                        </a:ext>
                      </a:extLst>
                    </p:cNvPr>
                    <p:cNvPicPr/>
                    <p:nvPr/>
                  </p:nvPicPr>
                  <p:blipFill>
                    <a:blip r:embed="rId7"/>
                    <a:stretch>
                      <a:fillRect/>
                    </a:stretch>
                  </p:blipFill>
                  <p:spPr>
                    <a:xfrm>
                      <a:off x="2779620" y="3099420"/>
                      <a:ext cx="2080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663E078-4954-4E23-9F50-6BC82CEEF6DA}"/>
                        </a:ext>
                      </a:extLst>
                    </p14:cNvPr>
                    <p14:cNvContentPartPr/>
                    <p14:nvPr/>
                  </p14:nvContentPartPr>
                  <p14:xfrm>
                    <a:off x="9289140" y="3108780"/>
                    <a:ext cx="482400" cy="719280"/>
                  </p14:xfrm>
                </p:contentPart>
              </mc:Choice>
              <mc:Fallback xmlns="">
                <p:pic>
                  <p:nvPicPr>
                    <p:cNvPr id="18" name="Ink 17">
                      <a:extLst>
                        <a:ext uri="{FF2B5EF4-FFF2-40B4-BE49-F238E27FC236}">
                          <a16:creationId xmlns:a16="http://schemas.microsoft.com/office/drawing/2014/main" id="{1663E078-4954-4E23-9F50-6BC82CEEF6DA}"/>
                        </a:ext>
                      </a:extLst>
                    </p:cNvPr>
                    <p:cNvPicPr/>
                    <p:nvPr/>
                  </p:nvPicPr>
                  <p:blipFill>
                    <a:blip r:embed="rId9"/>
                    <a:stretch>
                      <a:fillRect/>
                    </a:stretch>
                  </p:blipFill>
                  <p:spPr>
                    <a:xfrm>
                      <a:off x="9280140" y="3099780"/>
                      <a:ext cx="500040" cy="73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B5BEDB83-8E0E-4716-AB93-2F780B0FE93C}"/>
                      </a:ext>
                    </a:extLst>
                  </p14:cNvPr>
                  <p14:cNvContentPartPr/>
                  <p14:nvPr/>
                </p14:nvContentPartPr>
                <p14:xfrm>
                  <a:off x="9252060" y="3741660"/>
                  <a:ext cx="146880" cy="123840"/>
                </p14:xfrm>
              </p:contentPart>
            </mc:Choice>
            <mc:Fallback xmlns="">
              <p:pic>
                <p:nvPicPr>
                  <p:cNvPr id="21" name="Ink 20">
                    <a:extLst>
                      <a:ext uri="{FF2B5EF4-FFF2-40B4-BE49-F238E27FC236}">
                        <a16:creationId xmlns:a16="http://schemas.microsoft.com/office/drawing/2014/main" id="{B5BEDB83-8E0E-4716-AB93-2F780B0FE93C}"/>
                      </a:ext>
                    </a:extLst>
                  </p:cNvPr>
                  <p:cNvPicPr/>
                  <p:nvPr/>
                </p:nvPicPr>
                <p:blipFill>
                  <a:blip r:embed="rId11"/>
                  <a:stretch>
                    <a:fillRect/>
                  </a:stretch>
                </p:blipFill>
                <p:spPr>
                  <a:xfrm>
                    <a:off x="9243420" y="3732660"/>
                    <a:ext cx="164520" cy="141480"/>
                  </a:xfrm>
                  <a:prstGeom prst="rect">
                    <a:avLst/>
                  </a:prstGeom>
                </p:spPr>
              </p:pic>
            </mc:Fallback>
          </mc:AlternateContent>
        </p:grpSp>
        <p:grpSp>
          <p:nvGrpSpPr>
            <p:cNvPr id="43" name="Group 42">
              <a:extLst>
                <a:ext uri="{FF2B5EF4-FFF2-40B4-BE49-F238E27FC236}">
                  <a16:creationId xmlns:a16="http://schemas.microsoft.com/office/drawing/2014/main" id="{2180D7F0-C6C4-4E65-B546-33F4F4E87F3B}"/>
                </a:ext>
              </a:extLst>
            </p:cNvPr>
            <p:cNvGrpSpPr/>
            <p:nvPr/>
          </p:nvGrpSpPr>
          <p:grpSpPr>
            <a:xfrm>
              <a:off x="1863843" y="1690688"/>
              <a:ext cx="8924024" cy="4828225"/>
              <a:chOff x="-9332555" y="1663161"/>
              <a:chExt cx="8924024" cy="4828225"/>
            </a:xfrm>
          </p:grpSpPr>
          <p:pic>
            <p:nvPicPr>
              <p:cNvPr id="44" name="Content Placeholder 4" descr="A picture containing mug, clock, drawing, glass&#10;&#10;Description automatically generated">
                <a:extLst>
                  <a:ext uri="{FF2B5EF4-FFF2-40B4-BE49-F238E27FC236}">
                    <a16:creationId xmlns:a16="http://schemas.microsoft.com/office/drawing/2014/main" id="{5A8B9E6B-A699-4B7B-8F1F-99B714249FA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32555" y="1663161"/>
                <a:ext cx="8924024" cy="4828225"/>
              </a:xfrm>
              <a:prstGeom prst="rect">
                <a:avLst/>
              </a:prstGeom>
            </p:spPr>
          </p:pic>
          <p:grpSp>
            <p:nvGrpSpPr>
              <p:cNvPr id="45" name="Group 44">
                <a:extLst>
                  <a:ext uri="{FF2B5EF4-FFF2-40B4-BE49-F238E27FC236}">
                    <a16:creationId xmlns:a16="http://schemas.microsoft.com/office/drawing/2014/main" id="{1D38A188-7FE3-4B67-A3F1-24F48A4D2811}"/>
                  </a:ext>
                </a:extLst>
              </p:cNvPr>
              <p:cNvGrpSpPr/>
              <p:nvPr/>
            </p:nvGrpSpPr>
            <p:grpSpPr>
              <a:xfrm>
                <a:off x="-8407778" y="3095187"/>
                <a:ext cx="6982920" cy="757440"/>
                <a:chOff x="2788620" y="3108060"/>
                <a:chExt cx="6982920" cy="757440"/>
              </a:xfrm>
            </p:grpSpPr>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74ABF274-5C87-418E-A8DB-9E67CBD2E0DE}"/>
                        </a:ext>
                      </a:extLst>
                    </p14:cNvPr>
                    <p14:cNvContentPartPr/>
                    <p14:nvPr/>
                  </p14:nvContentPartPr>
                  <p14:xfrm>
                    <a:off x="2900220" y="3329100"/>
                    <a:ext cx="113760" cy="135000"/>
                  </p14:xfrm>
                </p:contentPart>
              </mc:Choice>
              <mc:Fallback xmlns="">
                <p:pic>
                  <p:nvPicPr>
                    <p:cNvPr id="46" name="Ink 45">
                      <a:extLst>
                        <a:ext uri="{FF2B5EF4-FFF2-40B4-BE49-F238E27FC236}">
                          <a16:creationId xmlns:a16="http://schemas.microsoft.com/office/drawing/2014/main" id="{74ABF274-5C87-418E-A8DB-9E67CBD2E0DE}"/>
                        </a:ext>
                      </a:extLst>
                    </p:cNvPr>
                    <p:cNvPicPr/>
                    <p:nvPr/>
                  </p:nvPicPr>
                  <p:blipFill>
                    <a:blip r:embed="rId5"/>
                    <a:stretch>
                      <a:fillRect/>
                    </a:stretch>
                  </p:blipFill>
                  <p:spPr>
                    <a:xfrm>
                      <a:off x="2891580" y="3320100"/>
                      <a:ext cx="131400" cy="152640"/>
                    </a:xfrm>
                    <a:prstGeom prst="rect">
                      <a:avLst/>
                    </a:prstGeom>
                  </p:spPr>
                </p:pic>
              </mc:Fallback>
            </mc:AlternateContent>
            <p:grpSp>
              <p:nvGrpSpPr>
                <p:cNvPr id="47" name="Group 46">
                  <a:extLst>
                    <a:ext uri="{FF2B5EF4-FFF2-40B4-BE49-F238E27FC236}">
                      <a16:creationId xmlns:a16="http://schemas.microsoft.com/office/drawing/2014/main" id="{4B256449-0E43-4D07-8975-BD5E3D0375C8}"/>
                    </a:ext>
                  </a:extLst>
                </p:cNvPr>
                <p:cNvGrpSpPr/>
                <p:nvPr/>
              </p:nvGrpSpPr>
              <p:grpSpPr>
                <a:xfrm>
                  <a:off x="2788620" y="3108060"/>
                  <a:ext cx="6982920" cy="720000"/>
                  <a:chOff x="2788620" y="3108060"/>
                  <a:chExt cx="6982920" cy="720000"/>
                </a:xfrm>
              </p:grpSpPr>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E763CD49-2787-44CC-8F79-DC9E33ADC0AC}"/>
                          </a:ext>
                        </a:extLst>
                      </p14:cNvPr>
                      <p14:cNvContentPartPr/>
                      <p14:nvPr/>
                    </p14:nvContentPartPr>
                    <p14:xfrm>
                      <a:off x="2788620" y="3108060"/>
                      <a:ext cx="190440" cy="290880"/>
                    </p14:xfrm>
                  </p:contentPart>
                </mc:Choice>
                <mc:Fallback xmlns="">
                  <p:pic>
                    <p:nvPicPr>
                      <p:cNvPr id="51" name="Ink 50">
                        <a:extLst>
                          <a:ext uri="{FF2B5EF4-FFF2-40B4-BE49-F238E27FC236}">
                            <a16:creationId xmlns:a16="http://schemas.microsoft.com/office/drawing/2014/main" id="{E763CD49-2787-44CC-8F79-DC9E33ADC0AC}"/>
                          </a:ext>
                        </a:extLst>
                      </p:cNvPr>
                      <p:cNvPicPr/>
                      <p:nvPr/>
                    </p:nvPicPr>
                    <p:blipFill>
                      <a:blip r:embed="rId7"/>
                      <a:stretch>
                        <a:fillRect/>
                      </a:stretch>
                    </p:blipFill>
                    <p:spPr>
                      <a:xfrm>
                        <a:off x="2779620" y="3099420"/>
                        <a:ext cx="2080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 name="Ink 51">
                        <a:extLst>
                          <a:ext uri="{FF2B5EF4-FFF2-40B4-BE49-F238E27FC236}">
                            <a16:creationId xmlns:a16="http://schemas.microsoft.com/office/drawing/2014/main" id="{9275B7C5-11B5-49A1-9C3B-1A86B2E49822}"/>
                          </a:ext>
                        </a:extLst>
                      </p14:cNvPr>
                      <p14:cNvContentPartPr/>
                      <p14:nvPr/>
                    </p14:nvContentPartPr>
                    <p14:xfrm>
                      <a:off x="9289140" y="3108780"/>
                      <a:ext cx="482400" cy="719280"/>
                    </p14:xfrm>
                  </p:contentPart>
                </mc:Choice>
                <mc:Fallback xmlns="">
                  <p:pic>
                    <p:nvPicPr>
                      <p:cNvPr id="52" name="Ink 51">
                        <a:extLst>
                          <a:ext uri="{FF2B5EF4-FFF2-40B4-BE49-F238E27FC236}">
                            <a16:creationId xmlns:a16="http://schemas.microsoft.com/office/drawing/2014/main" id="{9275B7C5-11B5-49A1-9C3B-1A86B2E49822}"/>
                          </a:ext>
                        </a:extLst>
                      </p:cNvPr>
                      <p:cNvPicPr/>
                      <p:nvPr/>
                    </p:nvPicPr>
                    <p:blipFill>
                      <a:blip r:embed="rId9"/>
                      <a:stretch>
                        <a:fillRect/>
                      </a:stretch>
                    </p:blipFill>
                    <p:spPr>
                      <a:xfrm>
                        <a:off x="9280140" y="3099780"/>
                        <a:ext cx="500040" cy="73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8" name="Ink 47">
                      <a:extLst>
                        <a:ext uri="{FF2B5EF4-FFF2-40B4-BE49-F238E27FC236}">
                          <a16:creationId xmlns:a16="http://schemas.microsoft.com/office/drawing/2014/main" id="{EED10FD3-0CC6-45D1-8BA0-14C331B1463D}"/>
                        </a:ext>
                      </a:extLst>
                    </p14:cNvPr>
                    <p14:cNvContentPartPr/>
                    <p14:nvPr/>
                  </p14:nvContentPartPr>
                  <p14:xfrm>
                    <a:off x="9252060" y="3741660"/>
                    <a:ext cx="146880" cy="123840"/>
                  </p14:xfrm>
                </p:contentPart>
              </mc:Choice>
              <mc:Fallback xmlns="">
                <p:pic>
                  <p:nvPicPr>
                    <p:cNvPr id="48" name="Ink 47">
                      <a:extLst>
                        <a:ext uri="{FF2B5EF4-FFF2-40B4-BE49-F238E27FC236}">
                          <a16:creationId xmlns:a16="http://schemas.microsoft.com/office/drawing/2014/main" id="{EED10FD3-0CC6-45D1-8BA0-14C331B1463D}"/>
                        </a:ext>
                      </a:extLst>
                    </p:cNvPr>
                    <p:cNvPicPr/>
                    <p:nvPr/>
                  </p:nvPicPr>
                  <p:blipFill>
                    <a:blip r:embed="rId11"/>
                    <a:stretch>
                      <a:fillRect/>
                    </a:stretch>
                  </p:blipFill>
                  <p:spPr>
                    <a:xfrm>
                      <a:off x="9243420" y="3732660"/>
                      <a:ext cx="164520" cy="141480"/>
                    </a:xfrm>
                    <a:prstGeom prst="rect">
                      <a:avLst/>
                    </a:prstGeom>
                  </p:spPr>
                </p:pic>
              </mc:Fallback>
            </mc:AlternateContent>
          </p:grpSp>
        </p:grpSp>
      </p:grpSp>
      <p:grpSp>
        <p:nvGrpSpPr>
          <p:cNvPr id="87" name="Group 86">
            <a:extLst>
              <a:ext uri="{FF2B5EF4-FFF2-40B4-BE49-F238E27FC236}">
                <a16:creationId xmlns:a16="http://schemas.microsoft.com/office/drawing/2014/main" id="{D9B0B097-1286-4004-9F0C-966FCC38B45E}"/>
              </a:ext>
            </a:extLst>
          </p:cNvPr>
          <p:cNvGrpSpPr/>
          <p:nvPr/>
        </p:nvGrpSpPr>
        <p:grpSpPr>
          <a:xfrm>
            <a:off x="4666670" y="282090"/>
            <a:ext cx="1991520" cy="762280"/>
            <a:chOff x="4666670" y="282090"/>
            <a:chExt cx="1991520" cy="762280"/>
          </a:xfrm>
        </p:grpSpPr>
        <mc:AlternateContent xmlns:mc="http://schemas.openxmlformats.org/markup-compatibility/2006" xmlns:p14="http://schemas.microsoft.com/office/powerpoint/2010/main">
          <mc:Choice Requires="p14">
            <p:contentPart p14:bwMode="auto" r:id="rId20">
              <p14:nvContentPartPr>
                <p14:cNvPr id="76" name="Ink 75">
                  <a:extLst>
                    <a:ext uri="{FF2B5EF4-FFF2-40B4-BE49-F238E27FC236}">
                      <a16:creationId xmlns:a16="http://schemas.microsoft.com/office/drawing/2014/main" id="{E6435401-BD94-4EA1-B2D1-8B346084BFB7}"/>
                    </a:ext>
                  </a:extLst>
                </p14:cNvPr>
                <p14:cNvContentPartPr/>
                <p14:nvPr/>
              </p14:nvContentPartPr>
              <p14:xfrm>
                <a:off x="4666670" y="945370"/>
                <a:ext cx="1991520" cy="99000"/>
              </p14:xfrm>
            </p:contentPart>
          </mc:Choice>
          <mc:Fallback xmlns="">
            <p:pic>
              <p:nvPicPr>
                <p:cNvPr id="76" name="Ink 75">
                  <a:extLst>
                    <a:ext uri="{FF2B5EF4-FFF2-40B4-BE49-F238E27FC236}">
                      <a16:creationId xmlns:a16="http://schemas.microsoft.com/office/drawing/2014/main" id="{E6435401-BD94-4EA1-B2D1-8B346084BFB7}"/>
                    </a:ext>
                  </a:extLst>
                </p:cNvPr>
                <p:cNvPicPr/>
                <p:nvPr/>
              </p:nvPicPr>
              <p:blipFill>
                <a:blip r:embed="rId21"/>
                <a:stretch>
                  <a:fillRect/>
                </a:stretch>
              </p:blipFill>
              <p:spPr>
                <a:xfrm>
                  <a:off x="4631030" y="909730"/>
                  <a:ext cx="2063160" cy="170640"/>
                </a:xfrm>
                <a:prstGeom prst="rect">
                  <a:avLst/>
                </a:prstGeom>
              </p:spPr>
            </p:pic>
          </mc:Fallback>
        </mc:AlternateContent>
        <p:grpSp>
          <p:nvGrpSpPr>
            <p:cNvPr id="86" name="Group 85">
              <a:extLst>
                <a:ext uri="{FF2B5EF4-FFF2-40B4-BE49-F238E27FC236}">
                  <a16:creationId xmlns:a16="http://schemas.microsoft.com/office/drawing/2014/main" id="{E04C16DE-EEBC-4CFE-AD8A-7D29E37C4AC2}"/>
                </a:ext>
              </a:extLst>
            </p:cNvPr>
            <p:cNvGrpSpPr/>
            <p:nvPr/>
          </p:nvGrpSpPr>
          <p:grpSpPr>
            <a:xfrm>
              <a:off x="5093760" y="282090"/>
              <a:ext cx="1066680" cy="424080"/>
              <a:chOff x="5093760" y="282090"/>
              <a:chExt cx="1066680" cy="424080"/>
            </a:xfrm>
          </p:grpSpPr>
          <mc:AlternateContent xmlns:mc="http://schemas.openxmlformats.org/markup-compatibility/2006" xmlns:p14="http://schemas.microsoft.com/office/powerpoint/2010/main">
            <mc:Choice Requires="p14">
              <p:contentPart p14:bwMode="auto" r:id="rId22">
                <p14:nvContentPartPr>
                  <p14:cNvPr id="82" name="Ink 81">
                    <a:extLst>
                      <a:ext uri="{FF2B5EF4-FFF2-40B4-BE49-F238E27FC236}">
                        <a16:creationId xmlns:a16="http://schemas.microsoft.com/office/drawing/2014/main" id="{474CFB9C-F83B-4F99-A3E3-AC7B1CE0F285}"/>
                      </a:ext>
                    </a:extLst>
                  </p14:cNvPr>
                  <p14:cNvContentPartPr/>
                  <p14:nvPr/>
                </p14:nvContentPartPr>
                <p14:xfrm>
                  <a:off x="5093760" y="314490"/>
                  <a:ext cx="293760" cy="360360"/>
                </p14:xfrm>
              </p:contentPart>
            </mc:Choice>
            <mc:Fallback xmlns="">
              <p:pic>
                <p:nvPicPr>
                  <p:cNvPr id="82" name="Ink 81">
                    <a:extLst>
                      <a:ext uri="{FF2B5EF4-FFF2-40B4-BE49-F238E27FC236}">
                        <a16:creationId xmlns:a16="http://schemas.microsoft.com/office/drawing/2014/main" id="{474CFB9C-F83B-4F99-A3E3-AC7B1CE0F285}"/>
                      </a:ext>
                    </a:extLst>
                  </p:cNvPr>
                  <p:cNvPicPr/>
                  <p:nvPr/>
                </p:nvPicPr>
                <p:blipFill>
                  <a:blip r:embed="rId23"/>
                  <a:stretch>
                    <a:fillRect/>
                  </a:stretch>
                </p:blipFill>
                <p:spPr>
                  <a:xfrm>
                    <a:off x="5057760" y="278850"/>
                    <a:ext cx="3654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3" name="Ink 82">
                    <a:extLst>
                      <a:ext uri="{FF2B5EF4-FFF2-40B4-BE49-F238E27FC236}">
                        <a16:creationId xmlns:a16="http://schemas.microsoft.com/office/drawing/2014/main" id="{50114822-F1D1-4E9F-98BC-3837714768CD}"/>
                      </a:ext>
                    </a:extLst>
                  </p14:cNvPr>
                  <p14:cNvContentPartPr/>
                  <p14:nvPr/>
                </p14:nvContentPartPr>
                <p14:xfrm>
                  <a:off x="5508120" y="282090"/>
                  <a:ext cx="252360" cy="404640"/>
                </p14:xfrm>
              </p:contentPart>
            </mc:Choice>
            <mc:Fallback xmlns="">
              <p:pic>
                <p:nvPicPr>
                  <p:cNvPr id="83" name="Ink 82">
                    <a:extLst>
                      <a:ext uri="{FF2B5EF4-FFF2-40B4-BE49-F238E27FC236}">
                        <a16:creationId xmlns:a16="http://schemas.microsoft.com/office/drawing/2014/main" id="{50114822-F1D1-4E9F-98BC-3837714768CD}"/>
                      </a:ext>
                    </a:extLst>
                  </p:cNvPr>
                  <p:cNvPicPr/>
                  <p:nvPr/>
                </p:nvPicPr>
                <p:blipFill>
                  <a:blip r:embed="rId25"/>
                  <a:stretch>
                    <a:fillRect/>
                  </a:stretch>
                </p:blipFill>
                <p:spPr>
                  <a:xfrm>
                    <a:off x="5472480" y="246450"/>
                    <a:ext cx="32400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4" name="Ink 83">
                    <a:extLst>
                      <a:ext uri="{FF2B5EF4-FFF2-40B4-BE49-F238E27FC236}">
                        <a16:creationId xmlns:a16="http://schemas.microsoft.com/office/drawing/2014/main" id="{828D0ECF-D0C8-4DB7-A0ED-B398B48ED23C}"/>
                      </a:ext>
                    </a:extLst>
                  </p14:cNvPr>
                  <p14:cNvContentPartPr/>
                  <p14:nvPr/>
                </p14:nvContentPartPr>
                <p14:xfrm>
                  <a:off x="5883240" y="291090"/>
                  <a:ext cx="277200" cy="415080"/>
                </p14:xfrm>
              </p:contentPart>
            </mc:Choice>
            <mc:Fallback xmlns="">
              <p:pic>
                <p:nvPicPr>
                  <p:cNvPr id="84" name="Ink 83">
                    <a:extLst>
                      <a:ext uri="{FF2B5EF4-FFF2-40B4-BE49-F238E27FC236}">
                        <a16:creationId xmlns:a16="http://schemas.microsoft.com/office/drawing/2014/main" id="{828D0ECF-D0C8-4DB7-A0ED-B398B48ED23C}"/>
                      </a:ext>
                    </a:extLst>
                  </p:cNvPr>
                  <p:cNvPicPr/>
                  <p:nvPr/>
                </p:nvPicPr>
                <p:blipFill>
                  <a:blip r:embed="rId27"/>
                  <a:stretch>
                    <a:fillRect/>
                  </a:stretch>
                </p:blipFill>
                <p:spPr>
                  <a:xfrm>
                    <a:off x="5847600" y="255090"/>
                    <a:ext cx="34884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5" name="Ink 84">
                    <a:extLst>
                      <a:ext uri="{FF2B5EF4-FFF2-40B4-BE49-F238E27FC236}">
                        <a16:creationId xmlns:a16="http://schemas.microsoft.com/office/drawing/2014/main" id="{730F3280-0738-4232-BD24-25CFD84715F6}"/>
                      </a:ext>
                    </a:extLst>
                  </p14:cNvPr>
                  <p14:cNvContentPartPr/>
                  <p14:nvPr/>
                </p14:nvContentPartPr>
                <p14:xfrm>
                  <a:off x="5926800" y="540930"/>
                  <a:ext cx="125280" cy="6120"/>
                </p14:xfrm>
              </p:contentPart>
            </mc:Choice>
            <mc:Fallback xmlns="">
              <p:pic>
                <p:nvPicPr>
                  <p:cNvPr id="85" name="Ink 84">
                    <a:extLst>
                      <a:ext uri="{FF2B5EF4-FFF2-40B4-BE49-F238E27FC236}">
                        <a16:creationId xmlns:a16="http://schemas.microsoft.com/office/drawing/2014/main" id="{730F3280-0738-4232-BD24-25CFD84715F6}"/>
                      </a:ext>
                    </a:extLst>
                  </p:cNvPr>
                  <p:cNvPicPr/>
                  <p:nvPr/>
                </p:nvPicPr>
                <p:blipFill>
                  <a:blip r:embed="rId29"/>
                  <a:stretch>
                    <a:fillRect/>
                  </a:stretch>
                </p:blipFill>
                <p:spPr>
                  <a:xfrm>
                    <a:off x="5890800" y="504930"/>
                    <a:ext cx="196920" cy="77760"/>
                  </a:xfrm>
                  <a:prstGeom prst="rect">
                    <a:avLst/>
                  </a:prstGeom>
                </p:spPr>
              </p:pic>
            </mc:Fallback>
          </mc:AlternateContent>
        </p:grpSp>
      </p:grpSp>
      <p:grpSp>
        <p:nvGrpSpPr>
          <p:cNvPr id="158" name="Group 157">
            <a:extLst>
              <a:ext uri="{FF2B5EF4-FFF2-40B4-BE49-F238E27FC236}">
                <a16:creationId xmlns:a16="http://schemas.microsoft.com/office/drawing/2014/main" id="{D7B7D549-ACE9-43E8-A422-16C558F3C061}"/>
              </a:ext>
            </a:extLst>
          </p:cNvPr>
          <p:cNvGrpSpPr/>
          <p:nvPr/>
        </p:nvGrpSpPr>
        <p:grpSpPr>
          <a:xfrm>
            <a:off x="2436463" y="1363908"/>
            <a:ext cx="7551178" cy="488880"/>
            <a:chOff x="1737962" y="6236419"/>
            <a:chExt cx="8867363" cy="569880"/>
          </a:xfrm>
        </p:grpSpPr>
        <p:grpSp>
          <p:nvGrpSpPr>
            <p:cNvPr id="124" name="Group 123">
              <a:extLst>
                <a:ext uri="{FF2B5EF4-FFF2-40B4-BE49-F238E27FC236}">
                  <a16:creationId xmlns:a16="http://schemas.microsoft.com/office/drawing/2014/main" id="{587997C1-7C5C-44A0-B8B3-1886BD96A9A8}"/>
                </a:ext>
              </a:extLst>
            </p:cNvPr>
            <p:cNvGrpSpPr/>
            <p:nvPr/>
          </p:nvGrpSpPr>
          <p:grpSpPr>
            <a:xfrm>
              <a:off x="1737962" y="6236419"/>
              <a:ext cx="4022640" cy="488880"/>
              <a:chOff x="3630330" y="1339290"/>
              <a:chExt cx="4022640" cy="488880"/>
            </a:xfrm>
          </p:grpSpPr>
          <mc:AlternateContent xmlns:mc="http://schemas.openxmlformats.org/markup-compatibility/2006" xmlns:p14="http://schemas.microsoft.com/office/powerpoint/2010/main">
            <mc:Choice Requires="p14">
              <p:contentPart p14:bwMode="auto" r:id="rId30">
                <p14:nvContentPartPr>
                  <p14:cNvPr id="92" name="Ink 91">
                    <a:extLst>
                      <a:ext uri="{FF2B5EF4-FFF2-40B4-BE49-F238E27FC236}">
                        <a16:creationId xmlns:a16="http://schemas.microsoft.com/office/drawing/2014/main" id="{D5D768D1-A77D-481B-9CBA-6FEEA7A1261E}"/>
                      </a:ext>
                    </a:extLst>
                  </p14:cNvPr>
                  <p14:cNvContentPartPr/>
                  <p14:nvPr/>
                </p14:nvContentPartPr>
                <p14:xfrm>
                  <a:off x="3630330" y="1449090"/>
                  <a:ext cx="48240" cy="271800"/>
                </p14:xfrm>
              </p:contentPart>
            </mc:Choice>
            <mc:Fallback xmlns="">
              <p:pic>
                <p:nvPicPr>
                  <p:cNvPr id="92" name="Ink 91">
                    <a:extLst>
                      <a:ext uri="{FF2B5EF4-FFF2-40B4-BE49-F238E27FC236}">
                        <a16:creationId xmlns:a16="http://schemas.microsoft.com/office/drawing/2014/main" id="{D5D768D1-A77D-481B-9CBA-6FEEA7A1261E}"/>
                      </a:ext>
                    </a:extLst>
                  </p:cNvPr>
                  <p:cNvPicPr/>
                  <p:nvPr/>
                </p:nvPicPr>
                <p:blipFill>
                  <a:blip r:embed="rId31"/>
                  <a:stretch>
                    <a:fillRect/>
                  </a:stretch>
                </p:blipFill>
                <p:spPr>
                  <a:xfrm>
                    <a:off x="3609776" y="1428118"/>
                    <a:ext cx="89768" cy="31332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6" name="Ink 95">
                    <a:extLst>
                      <a:ext uri="{FF2B5EF4-FFF2-40B4-BE49-F238E27FC236}">
                        <a16:creationId xmlns:a16="http://schemas.microsoft.com/office/drawing/2014/main" id="{AFB2F270-EC97-400B-93EA-CDC178E969CA}"/>
                      </a:ext>
                    </a:extLst>
                  </p14:cNvPr>
                  <p14:cNvContentPartPr/>
                  <p14:nvPr/>
                </p14:nvContentPartPr>
                <p14:xfrm>
                  <a:off x="3793410" y="1524330"/>
                  <a:ext cx="94320" cy="169560"/>
                </p14:xfrm>
              </p:contentPart>
            </mc:Choice>
            <mc:Fallback xmlns="">
              <p:pic>
                <p:nvPicPr>
                  <p:cNvPr id="96" name="Ink 95">
                    <a:extLst>
                      <a:ext uri="{FF2B5EF4-FFF2-40B4-BE49-F238E27FC236}">
                        <a16:creationId xmlns:a16="http://schemas.microsoft.com/office/drawing/2014/main" id="{AFB2F270-EC97-400B-93EA-CDC178E969CA}"/>
                      </a:ext>
                    </a:extLst>
                  </p:cNvPr>
                  <p:cNvPicPr/>
                  <p:nvPr/>
                </p:nvPicPr>
                <p:blipFill>
                  <a:blip r:embed="rId33"/>
                  <a:stretch>
                    <a:fillRect/>
                  </a:stretch>
                </p:blipFill>
                <p:spPr>
                  <a:xfrm>
                    <a:off x="3772262" y="1503345"/>
                    <a:ext cx="136193" cy="21111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7" name="Ink 96">
                    <a:extLst>
                      <a:ext uri="{FF2B5EF4-FFF2-40B4-BE49-F238E27FC236}">
                        <a16:creationId xmlns:a16="http://schemas.microsoft.com/office/drawing/2014/main" id="{1FC93926-39F5-408E-9E2B-939A62724A78}"/>
                      </a:ext>
                    </a:extLst>
                  </p14:cNvPr>
                  <p14:cNvContentPartPr/>
                  <p14:nvPr/>
                </p14:nvContentPartPr>
                <p14:xfrm>
                  <a:off x="4122450" y="1378890"/>
                  <a:ext cx="31680" cy="289800"/>
                </p14:xfrm>
              </p:contentPart>
            </mc:Choice>
            <mc:Fallback xmlns="">
              <p:pic>
                <p:nvPicPr>
                  <p:cNvPr id="97" name="Ink 96">
                    <a:extLst>
                      <a:ext uri="{FF2B5EF4-FFF2-40B4-BE49-F238E27FC236}">
                        <a16:creationId xmlns:a16="http://schemas.microsoft.com/office/drawing/2014/main" id="{1FC93926-39F5-408E-9E2B-939A62724A78}"/>
                      </a:ext>
                    </a:extLst>
                  </p:cNvPr>
                  <p:cNvPicPr/>
                  <p:nvPr/>
                </p:nvPicPr>
                <p:blipFill>
                  <a:blip r:embed="rId35"/>
                  <a:stretch>
                    <a:fillRect/>
                  </a:stretch>
                </p:blipFill>
                <p:spPr>
                  <a:xfrm>
                    <a:off x="4101330" y="1357920"/>
                    <a:ext cx="73498" cy="3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8" name="Ink 97">
                    <a:extLst>
                      <a:ext uri="{FF2B5EF4-FFF2-40B4-BE49-F238E27FC236}">
                        <a16:creationId xmlns:a16="http://schemas.microsoft.com/office/drawing/2014/main" id="{AAAB96D0-C758-43AD-BC4C-E76729141B74}"/>
                      </a:ext>
                    </a:extLst>
                  </p14:cNvPr>
                  <p14:cNvContentPartPr/>
                  <p14:nvPr/>
                </p14:nvContentPartPr>
                <p14:xfrm>
                  <a:off x="4033890" y="1532610"/>
                  <a:ext cx="122760" cy="24120"/>
                </p14:xfrm>
              </p:contentPart>
            </mc:Choice>
            <mc:Fallback xmlns="">
              <p:pic>
                <p:nvPicPr>
                  <p:cNvPr id="98" name="Ink 97">
                    <a:extLst>
                      <a:ext uri="{FF2B5EF4-FFF2-40B4-BE49-F238E27FC236}">
                        <a16:creationId xmlns:a16="http://schemas.microsoft.com/office/drawing/2014/main" id="{AAAB96D0-C758-43AD-BC4C-E76729141B74}"/>
                      </a:ext>
                    </a:extLst>
                  </p:cNvPr>
                  <p:cNvPicPr/>
                  <p:nvPr/>
                </p:nvPicPr>
                <p:blipFill>
                  <a:blip r:embed="rId37"/>
                  <a:stretch>
                    <a:fillRect/>
                  </a:stretch>
                </p:blipFill>
                <p:spPr>
                  <a:xfrm>
                    <a:off x="4013148" y="1511452"/>
                    <a:ext cx="164668" cy="6601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9" name="Ink 98">
                    <a:extLst>
                      <a:ext uri="{FF2B5EF4-FFF2-40B4-BE49-F238E27FC236}">
                        <a16:creationId xmlns:a16="http://schemas.microsoft.com/office/drawing/2014/main" id="{2828AD3D-3D77-43C9-8FF2-7354F5A56E7F}"/>
                      </a:ext>
                    </a:extLst>
                  </p14:cNvPr>
                  <p14:cNvContentPartPr/>
                  <p14:nvPr/>
                </p14:nvContentPartPr>
                <p14:xfrm>
                  <a:off x="4199850" y="1394370"/>
                  <a:ext cx="157320" cy="264600"/>
                </p14:xfrm>
              </p:contentPart>
            </mc:Choice>
            <mc:Fallback xmlns="">
              <p:pic>
                <p:nvPicPr>
                  <p:cNvPr id="99" name="Ink 98">
                    <a:extLst>
                      <a:ext uri="{FF2B5EF4-FFF2-40B4-BE49-F238E27FC236}">
                        <a16:creationId xmlns:a16="http://schemas.microsoft.com/office/drawing/2014/main" id="{2828AD3D-3D77-43C9-8FF2-7354F5A56E7F}"/>
                      </a:ext>
                    </a:extLst>
                  </p:cNvPr>
                  <p:cNvPicPr/>
                  <p:nvPr/>
                </p:nvPicPr>
                <p:blipFill>
                  <a:blip r:embed="rId39"/>
                  <a:stretch>
                    <a:fillRect/>
                  </a:stretch>
                </p:blipFill>
                <p:spPr>
                  <a:xfrm>
                    <a:off x="4179128" y="1373403"/>
                    <a:ext cx="199187" cy="30611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0" name="Ink 99">
                    <a:extLst>
                      <a:ext uri="{FF2B5EF4-FFF2-40B4-BE49-F238E27FC236}">
                        <a16:creationId xmlns:a16="http://schemas.microsoft.com/office/drawing/2014/main" id="{6221CB1E-E19C-4279-95E3-AC344C6C27CE}"/>
                      </a:ext>
                    </a:extLst>
                  </p14:cNvPr>
                  <p14:cNvContentPartPr/>
                  <p14:nvPr/>
                </p14:nvContentPartPr>
                <p14:xfrm>
                  <a:off x="4431690" y="1565730"/>
                  <a:ext cx="69480" cy="129240"/>
                </p14:xfrm>
              </p:contentPart>
            </mc:Choice>
            <mc:Fallback xmlns="">
              <p:pic>
                <p:nvPicPr>
                  <p:cNvPr id="100" name="Ink 99">
                    <a:extLst>
                      <a:ext uri="{FF2B5EF4-FFF2-40B4-BE49-F238E27FC236}">
                        <a16:creationId xmlns:a16="http://schemas.microsoft.com/office/drawing/2014/main" id="{6221CB1E-E19C-4279-95E3-AC344C6C27CE}"/>
                      </a:ext>
                    </a:extLst>
                  </p:cNvPr>
                  <p:cNvPicPr/>
                  <p:nvPr/>
                </p:nvPicPr>
                <p:blipFill>
                  <a:blip r:embed="rId41"/>
                  <a:stretch>
                    <a:fillRect/>
                  </a:stretch>
                </p:blipFill>
                <p:spPr>
                  <a:xfrm>
                    <a:off x="4411057" y="1545169"/>
                    <a:ext cx="111168" cy="17078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2" name="Ink 101">
                    <a:extLst>
                      <a:ext uri="{FF2B5EF4-FFF2-40B4-BE49-F238E27FC236}">
                        <a16:creationId xmlns:a16="http://schemas.microsoft.com/office/drawing/2014/main" id="{52FF6259-788C-496B-9597-3DE36659F23B}"/>
                      </a:ext>
                    </a:extLst>
                  </p14:cNvPr>
                  <p14:cNvContentPartPr/>
                  <p14:nvPr/>
                </p14:nvContentPartPr>
                <p14:xfrm>
                  <a:off x="4699170" y="1556370"/>
                  <a:ext cx="63000" cy="271800"/>
                </p14:xfrm>
              </p:contentPart>
            </mc:Choice>
            <mc:Fallback xmlns="">
              <p:pic>
                <p:nvPicPr>
                  <p:cNvPr id="102" name="Ink 101">
                    <a:extLst>
                      <a:ext uri="{FF2B5EF4-FFF2-40B4-BE49-F238E27FC236}">
                        <a16:creationId xmlns:a16="http://schemas.microsoft.com/office/drawing/2014/main" id="{52FF6259-788C-496B-9597-3DE36659F23B}"/>
                      </a:ext>
                    </a:extLst>
                  </p:cNvPr>
                  <p:cNvPicPr/>
                  <p:nvPr/>
                </p:nvPicPr>
                <p:blipFill>
                  <a:blip r:embed="rId43"/>
                  <a:stretch>
                    <a:fillRect/>
                  </a:stretch>
                </p:blipFill>
                <p:spPr>
                  <a:xfrm>
                    <a:off x="4678452" y="1535398"/>
                    <a:ext cx="104859" cy="31332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 name="Ink 102">
                    <a:extLst>
                      <a:ext uri="{FF2B5EF4-FFF2-40B4-BE49-F238E27FC236}">
                        <a16:creationId xmlns:a16="http://schemas.microsoft.com/office/drawing/2014/main" id="{8FA4DF80-ADDD-4702-BAC3-49B70F781167}"/>
                      </a:ext>
                    </a:extLst>
                  </p14:cNvPr>
                  <p14:cNvContentPartPr/>
                  <p14:nvPr/>
                </p14:nvContentPartPr>
                <p14:xfrm>
                  <a:off x="4643370" y="1505250"/>
                  <a:ext cx="137160" cy="128160"/>
                </p14:xfrm>
              </p:contentPart>
            </mc:Choice>
            <mc:Fallback xmlns="">
              <p:pic>
                <p:nvPicPr>
                  <p:cNvPr id="103" name="Ink 102">
                    <a:extLst>
                      <a:ext uri="{FF2B5EF4-FFF2-40B4-BE49-F238E27FC236}">
                        <a16:creationId xmlns:a16="http://schemas.microsoft.com/office/drawing/2014/main" id="{8FA4DF80-ADDD-4702-BAC3-49B70F781167}"/>
                      </a:ext>
                    </a:extLst>
                  </p:cNvPr>
                  <p:cNvPicPr/>
                  <p:nvPr/>
                </p:nvPicPr>
                <p:blipFill>
                  <a:blip r:embed="rId45"/>
                  <a:stretch>
                    <a:fillRect/>
                  </a:stretch>
                </p:blipFill>
                <p:spPr>
                  <a:xfrm>
                    <a:off x="4622203" y="1484660"/>
                    <a:ext cx="179070" cy="16975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5" name="Ink 104">
                    <a:extLst>
                      <a:ext uri="{FF2B5EF4-FFF2-40B4-BE49-F238E27FC236}">
                        <a16:creationId xmlns:a16="http://schemas.microsoft.com/office/drawing/2014/main" id="{E6CC8C8C-E98A-4912-A8BF-43AB2F066DAB}"/>
                      </a:ext>
                    </a:extLst>
                  </p14:cNvPr>
                  <p14:cNvContentPartPr/>
                  <p14:nvPr/>
                </p14:nvContentPartPr>
                <p14:xfrm>
                  <a:off x="4837050" y="1537290"/>
                  <a:ext cx="94320" cy="117000"/>
                </p14:xfrm>
              </p:contentPart>
            </mc:Choice>
            <mc:Fallback xmlns="">
              <p:pic>
                <p:nvPicPr>
                  <p:cNvPr id="105" name="Ink 104">
                    <a:extLst>
                      <a:ext uri="{FF2B5EF4-FFF2-40B4-BE49-F238E27FC236}">
                        <a16:creationId xmlns:a16="http://schemas.microsoft.com/office/drawing/2014/main" id="{E6CC8C8C-E98A-4912-A8BF-43AB2F066DAB}"/>
                      </a:ext>
                    </a:extLst>
                  </p:cNvPr>
                  <p:cNvPicPr/>
                  <p:nvPr/>
                </p:nvPicPr>
                <p:blipFill>
                  <a:blip r:embed="rId47"/>
                  <a:stretch>
                    <a:fillRect/>
                  </a:stretch>
                </p:blipFill>
                <p:spPr>
                  <a:xfrm>
                    <a:off x="4816325" y="1516322"/>
                    <a:ext cx="136193" cy="15851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6" name="Ink 105">
                    <a:extLst>
                      <a:ext uri="{FF2B5EF4-FFF2-40B4-BE49-F238E27FC236}">
                        <a16:creationId xmlns:a16="http://schemas.microsoft.com/office/drawing/2014/main" id="{7C14FF0F-8E0D-4728-86F0-383C33CB23F7}"/>
                      </a:ext>
                    </a:extLst>
                  </p14:cNvPr>
                  <p14:cNvContentPartPr/>
                  <p14:nvPr/>
                </p14:nvContentPartPr>
                <p14:xfrm>
                  <a:off x="4952970" y="1522170"/>
                  <a:ext cx="24840" cy="115200"/>
                </p14:xfrm>
              </p:contentPart>
            </mc:Choice>
            <mc:Fallback xmlns="">
              <p:pic>
                <p:nvPicPr>
                  <p:cNvPr id="106" name="Ink 105">
                    <a:extLst>
                      <a:ext uri="{FF2B5EF4-FFF2-40B4-BE49-F238E27FC236}">
                        <a16:creationId xmlns:a16="http://schemas.microsoft.com/office/drawing/2014/main" id="{7C14FF0F-8E0D-4728-86F0-383C33CB23F7}"/>
                      </a:ext>
                    </a:extLst>
                  </p:cNvPr>
                  <p:cNvPicPr/>
                  <p:nvPr/>
                </p:nvPicPr>
                <p:blipFill>
                  <a:blip r:embed="rId49"/>
                  <a:stretch>
                    <a:fillRect/>
                  </a:stretch>
                </p:blipFill>
                <p:spPr>
                  <a:xfrm>
                    <a:off x="4931919" y="1501225"/>
                    <a:ext cx="66521" cy="15667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7" name="Ink 106">
                    <a:extLst>
                      <a:ext uri="{FF2B5EF4-FFF2-40B4-BE49-F238E27FC236}">
                        <a16:creationId xmlns:a16="http://schemas.microsoft.com/office/drawing/2014/main" id="{412C5B2D-4495-4AA6-9F05-512C5F369685}"/>
                      </a:ext>
                    </a:extLst>
                  </p14:cNvPr>
                  <p14:cNvContentPartPr/>
                  <p14:nvPr/>
                </p14:nvContentPartPr>
                <p14:xfrm>
                  <a:off x="5050530" y="1510290"/>
                  <a:ext cx="69840" cy="171720"/>
                </p14:xfrm>
              </p:contentPart>
            </mc:Choice>
            <mc:Fallback xmlns="">
              <p:pic>
                <p:nvPicPr>
                  <p:cNvPr id="107" name="Ink 106">
                    <a:extLst>
                      <a:ext uri="{FF2B5EF4-FFF2-40B4-BE49-F238E27FC236}">
                        <a16:creationId xmlns:a16="http://schemas.microsoft.com/office/drawing/2014/main" id="{412C5B2D-4495-4AA6-9F05-512C5F369685}"/>
                      </a:ext>
                    </a:extLst>
                  </p:cNvPr>
                  <p:cNvPicPr/>
                  <p:nvPr/>
                </p:nvPicPr>
                <p:blipFill>
                  <a:blip r:embed="rId51"/>
                  <a:stretch>
                    <a:fillRect/>
                  </a:stretch>
                </p:blipFill>
                <p:spPr>
                  <a:xfrm>
                    <a:off x="5029790" y="1489349"/>
                    <a:ext cx="111744" cy="21318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id="{F08AE9CE-3995-49A5-AAF6-E487586BAE04}"/>
                      </a:ext>
                    </a:extLst>
                  </p14:cNvPr>
                  <p14:cNvContentPartPr/>
                  <p14:nvPr/>
                </p14:nvContentPartPr>
                <p14:xfrm>
                  <a:off x="5188770" y="1555290"/>
                  <a:ext cx="94680" cy="118800"/>
                </p14:xfrm>
              </p:contentPart>
            </mc:Choice>
            <mc:Fallback xmlns="">
              <p:pic>
                <p:nvPicPr>
                  <p:cNvPr id="108" name="Ink 107">
                    <a:extLst>
                      <a:ext uri="{FF2B5EF4-FFF2-40B4-BE49-F238E27FC236}">
                        <a16:creationId xmlns:a16="http://schemas.microsoft.com/office/drawing/2014/main" id="{F08AE9CE-3995-49A5-AAF6-E487586BAE04}"/>
                      </a:ext>
                    </a:extLst>
                  </p:cNvPr>
                  <p:cNvPicPr/>
                  <p:nvPr/>
                </p:nvPicPr>
                <p:blipFill>
                  <a:blip r:embed="rId53"/>
                  <a:stretch>
                    <a:fillRect/>
                  </a:stretch>
                </p:blipFill>
                <p:spPr>
                  <a:xfrm>
                    <a:off x="5168059" y="1534720"/>
                    <a:ext cx="136525" cy="16035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9" name="Ink 108">
                    <a:extLst>
                      <a:ext uri="{FF2B5EF4-FFF2-40B4-BE49-F238E27FC236}">
                        <a16:creationId xmlns:a16="http://schemas.microsoft.com/office/drawing/2014/main" id="{16180885-1B8E-4565-B506-56D9921F2CAB}"/>
                      </a:ext>
                    </a:extLst>
                  </p14:cNvPr>
                  <p14:cNvContentPartPr/>
                  <p14:nvPr/>
                </p14:nvContentPartPr>
                <p14:xfrm>
                  <a:off x="5340690" y="1534050"/>
                  <a:ext cx="145800" cy="146160"/>
                </p14:xfrm>
              </p:contentPart>
            </mc:Choice>
            <mc:Fallback xmlns="">
              <p:pic>
                <p:nvPicPr>
                  <p:cNvPr id="109" name="Ink 108">
                    <a:extLst>
                      <a:ext uri="{FF2B5EF4-FFF2-40B4-BE49-F238E27FC236}">
                        <a16:creationId xmlns:a16="http://schemas.microsoft.com/office/drawing/2014/main" id="{16180885-1B8E-4565-B506-56D9921F2CAB}"/>
                      </a:ext>
                    </a:extLst>
                  </p:cNvPr>
                  <p:cNvPicPr/>
                  <p:nvPr/>
                </p:nvPicPr>
                <p:blipFill>
                  <a:blip r:embed="rId55"/>
                  <a:stretch>
                    <a:fillRect/>
                  </a:stretch>
                </p:blipFill>
                <p:spPr>
                  <a:xfrm>
                    <a:off x="5319982" y="1513529"/>
                    <a:ext cx="187638" cy="18762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1" name="Ink 110">
                    <a:extLst>
                      <a:ext uri="{FF2B5EF4-FFF2-40B4-BE49-F238E27FC236}">
                        <a16:creationId xmlns:a16="http://schemas.microsoft.com/office/drawing/2014/main" id="{341624EC-15E9-4249-8EC3-C5A6224E7399}"/>
                      </a:ext>
                    </a:extLst>
                  </p14:cNvPr>
                  <p14:cNvContentPartPr/>
                  <p14:nvPr/>
                </p14:nvContentPartPr>
                <p14:xfrm>
                  <a:off x="5738850" y="1565730"/>
                  <a:ext cx="15480" cy="75960"/>
                </p14:xfrm>
              </p:contentPart>
            </mc:Choice>
            <mc:Fallback xmlns="">
              <p:pic>
                <p:nvPicPr>
                  <p:cNvPr id="111" name="Ink 110">
                    <a:extLst>
                      <a:ext uri="{FF2B5EF4-FFF2-40B4-BE49-F238E27FC236}">
                        <a16:creationId xmlns:a16="http://schemas.microsoft.com/office/drawing/2014/main" id="{341624EC-15E9-4249-8EC3-C5A6224E7399}"/>
                      </a:ext>
                    </a:extLst>
                  </p:cNvPr>
                  <p:cNvPicPr/>
                  <p:nvPr/>
                </p:nvPicPr>
                <p:blipFill>
                  <a:blip r:embed="rId57"/>
                  <a:stretch>
                    <a:fillRect/>
                  </a:stretch>
                </p:blipFill>
                <p:spPr>
                  <a:xfrm>
                    <a:off x="5717931" y="1545166"/>
                    <a:ext cx="56899" cy="11750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2" name="Ink 111">
                    <a:extLst>
                      <a:ext uri="{FF2B5EF4-FFF2-40B4-BE49-F238E27FC236}">
                        <a16:creationId xmlns:a16="http://schemas.microsoft.com/office/drawing/2014/main" id="{099C7053-04BA-4EC8-A501-9ABA45541CE7}"/>
                      </a:ext>
                    </a:extLst>
                  </p14:cNvPr>
                  <p14:cNvContentPartPr/>
                  <p14:nvPr/>
                </p14:nvContentPartPr>
                <p14:xfrm>
                  <a:off x="5702130" y="1412730"/>
                  <a:ext cx="51840" cy="16200"/>
                </p14:xfrm>
              </p:contentPart>
            </mc:Choice>
            <mc:Fallback xmlns="">
              <p:pic>
                <p:nvPicPr>
                  <p:cNvPr id="112" name="Ink 111">
                    <a:extLst>
                      <a:ext uri="{FF2B5EF4-FFF2-40B4-BE49-F238E27FC236}">
                        <a16:creationId xmlns:a16="http://schemas.microsoft.com/office/drawing/2014/main" id="{099C7053-04BA-4EC8-A501-9ABA45541CE7}"/>
                      </a:ext>
                    </a:extLst>
                  </p:cNvPr>
                  <p:cNvPicPr/>
                  <p:nvPr/>
                </p:nvPicPr>
                <p:blipFill>
                  <a:blip r:embed="rId59"/>
                  <a:stretch>
                    <a:fillRect/>
                  </a:stretch>
                </p:blipFill>
                <p:spPr>
                  <a:xfrm>
                    <a:off x="5681057" y="1391961"/>
                    <a:ext cx="93565" cy="5732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Ink 112">
                    <a:extLst>
                      <a:ext uri="{FF2B5EF4-FFF2-40B4-BE49-F238E27FC236}">
                        <a16:creationId xmlns:a16="http://schemas.microsoft.com/office/drawing/2014/main" id="{FF192925-ED08-48D0-99B9-42031CEBF08C}"/>
                      </a:ext>
                    </a:extLst>
                  </p14:cNvPr>
                  <p14:cNvContentPartPr/>
                  <p14:nvPr/>
                </p14:nvContentPartPr>
                <p14:xfrm>
                  <a:off x="5842170" y="1560330"/>
                  <a:ext cx="164520" cy="122760"/>
                </p14:xfrm>
              </p:contentPart>
            </mc:Choice>
            <mc:Fallback xmlns="">
              <p:pic>
                <p:nvPicPr>
                  <p:cNvPr id="113" name="Ink 112">
                    <a:extLst>
                      <a:ext uri="{FF2B5EF4-FFF2-40B4-BE49-F238E27FC236}">
                        <a16:creationId xmlns:a16="http://schemas.microsoft.com/office/drawing/2014/main" id="{FF192925-ED08-48D0-99B9-42031CEBF08C}"/>
                      </a:ext>
                    </a:extLst>
                  </p:cNvPr>
                  <p:cNvPicPr/>
                  <p:nvPr/>
                </p:nvPicPr>
                <p:blipFill>
                  <a:blip r:embed="rId61"/>
                  <a:stretch>
                    <a:fillRect/>
                  </a:stretch>
                </p:blipFill>
                <p:spPr>
                  <a:xfrm>
                    <a:off x="5821023" y="1539309"/>
                    <a:ext cx="206390" cy="164381"/>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3B3C1703-9855-4F15-969F-FA6013508AFA}"/>
                      </a:ext>
                    </a:extLst>
                  </p14:cNvPr>
                  <p14:cNvContentPartPr/>
                  <p14:nvPr/>
                </p14:nvContentPartPr>
                <p14:xfrm>
                  <a:off x="6258690" y="1339290"/>
                  <a:ext cx="37080" cy="294840"/>
                </p14:xfrm>
              </p:contentPart>
            </mc:Choice>
            <mc:Fallback xmlns="">
              <p:pic>
                <p:nvPicPr>
                  <p:cNvPr id="114" name="Ink 113">
                    <a:extLst>
                      <a:ext uri="{FF2B5EF4-FFF2-40B4-BE49-F238E27FC236}">
                        <a16:creationId xmlns:a16="http://schemas.microsoft.com/office/drawing/2014/main" id="{3B3C1703-9855-4F15-969F-FA6013508AFA}"/>
                      </a:ext>
                    </a:extLst>
                  </p:cNvPr>
                  <p:cNvPicPr/>
                  <p:nvPr/>
                </p:nvPicPr>
                <p:blipFill>
                  <a:blip r:embed="rId63"/>
                  <a:stretch>
                    <a:fillRect/>
                  </a:stretch>
                </p:blipFill>
                <p:spPr>
                  <a:xfrm>
                    <a:off x="6238043" y="1318320"/>
                    <a:ext cx="78795" cy="33636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5" name="Ink 114">
                    <a:extLst>
                      <a:ext uri="{FF2B5EF4-FFF2-40B4-BE49-F238E27FC236}">
                        <a16:creationId xmlns:a16="http://schemas.microsoft.com/office/drawing/2014/main" id="{1541A50D-4669-4FDF-9C7C-42416DAE3CB5}"/>
                      </a:ext>
                    </a:extLst>
                  </p14:cNvPr>
                  <p14:cNvContentPartPr/>
                  <p14:nvPr/>
                </p14:nvContentPartPr>
                <p14:xfrm>
                  <a:off x="6197490" y="1507770"/>
                  <a:ext cx="123840" cy="19800"/>
                </p14:xfrm>
              </p:contentPart>
            </mc:Choice>
            <mc:Fallback xmlns="">
              <p:pic>
                <p:nvPicPr>
                  <p:cNvPr id="115" name="Ink 114">
                    <a:extLst>
                      <a:ext uri="{FF2B5EF4-FFF2-40B4-BE49-F238E27FC236}">
                        <a16:creationId xmlns:a16="http://schemas.microsoft.com/office/drawing/2014/main" id="{1541A50D-4669-4FDF-9C7C-42416DAE3CB5}"/>
                      </a:ext>
                    </a:extLst>
                  </p:cNvPr>
                  <p:cNvPicPr/>
                  <p:nvPr/>
                </p:nvPicPr>
                <p:blipFill>
                  <a:blip r:embed="rId65"/>
                  <a:stretch>
                    <a:fillRect/>
                  </a:stretch>
                </p:blipFill>
                <p:spPr>
                  <a:xfrm>
                    <a:off x="6176780" y="1487145"/>
                    <a:ext cx="165684" cy="6063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6" name="Ink 115">
                    <a:extLst>
                      <a:ext uri="{FF2B5EF4-FFF2-40B4-BE49-F238E27FC236}">
                        <a16:creationId xmlns:a16="http://schemas.microsoft.com/office/drawing/2014/main" id="{BA409658-E82C-4DD5-9189-3BEEAE22AEAF}"/>
                      </a:ext>
                    </a:extLst>
                  </p14:cNvPr>
                  <p14:cNvContentPartPr/>
                  <p14:nvPr/>
                </p14:nvContentPartPr>
                <p14:xfrm>
                  <a:off x="6336090" y="1360530"/>
                  <a:ext cx="177840" cy="306720"/>
                </p14:xfrm>
              </p:contentPart>
            </mc:Choice>
            <mc:Fallback xmlns="">
              <p:pic>
                <p:nvPicPr>
                  <p:cNvPr id="116" name="Ink 115">
                    <a:extLst>
                      <a:ext uri="{FF2B5EF4-FFF2-40B4-BE49-F238E27FC236}">
                        <a16:creationId xmlns:a16="http://schemas.microsoft.com/office/drawing/2014/main" id="{BA409658-E82C-4DD5-9189-3BEEAE22AEAF}"/>
                      </a:ext>
                    </a:extLst>
                  </p:cNvPr>
                  <p:cNvPicPr/>
                  <p:nvPr/>
                </p:nvPicPr>
                <p:blipFill>
                  <a:blip r:embed="rId67"/>
                  <a:stretch>
                    <a:fillRect/>
                  </a:stretch>
                </p:blipFill>
                <p:spPr>
                  <a:xfrm>
                    <a:off x="6314969" y="1339970"/>
                    <a:ext cx="219660" cy="34825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7" name="Ink 116">
                    <a:extLst>
                      <a:ext uri="{FF2B5EF4-FFF2-40B4-BE49-F238E27FC236}">
                        <a16:creationId xmlns:a16="http://schemas.microsoft.com/office/drawing/2014/main" id="{01D594B9-B32C-4990-B79E-C41C5C70135C}"/>
                      </a:ext>
                    </a:extLst>
                  </p14:cNvPr>
                  <p14:cNvContentPartPr/>
                  <p14:nvPr/>
                </p14:nvContentPartPr>
                <p14:xfrm>
                  <a:off x="6588450" y="1496970"/>
                  <a:ext cx="118440" cy="168480"/>
                </p14:xfrm>
              </p:contentPart>
            </mc:Choice>
            <mc:Fallback xmlns="">
              <p:pic>
                <p:nvPicPr>
                  <p:cNvPr id="117" name="Ink 116">
                    <a:extLst>
                      <a:ext uri="{FF2B5EF4-FFF2-40B4-BE49-F238E27FC236}">
                        <a16:creationId xmlns:a16="http://schemas.microsoft.com/office/drawing/2014/main" id="{01D594B9-B32C-4990-B79E-C41C5C70135C}"/>
                      </a:ext>
                    </a:extLst>
                  </p:cNvPr>
                  <p:cNvPicPr/>
                  <p:nvPr/>
                </p:nvPicPr>
                <p:blipFill>
                  <a:blip r:embed="rId69"/>
                  <a:stretch>
                    <a:fillRect/>
                  </a:stretch>
                </p:blipFill>
                <p:spPr>
                  <a:xfrm>
                    <a:off x="6567375" y="1476434"/>
                    <a:ext cx="160168" cy="20997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8" name="Ink 117">
                    <a:extLst>
                      <a:ext uri="{FF2B5EF4-FFF2-40B4-BE49-F238E27FC236}">
                        <a16:creationId xmlns:a16="http://schemas.microsoft.com/office/drawing/2014/main" id="{C63B8967-99B2-4121-B1A2-A4D5D0773B04}"/>
                      </a:ext>
                    </a:extLst>
                  </p14:cNvPr>
                  <p14:cNvContentPartPr/>
                  <p14:nvPr/>
                </p14:nvContentPartPr>
                <p14:xfrm>
                  <a:off x="6920730" y="1526130"/>
                  <a:ext cx="86040" cy="136440"/>
                </p14:xfrm>
              </p:contentPart>
            </mc:Choice>
            <mc:Fallback xmlns="">
              <p:pic>
                <p:nvPicPr>
                  <p:cNvPr id="118" name="Ink 117">
                    <a:extLst>
                      <a:ext uri="{FF2B5EF4-FFF2-40B4-BE49-F238E27FC236}">
                        <a16:creationId xmlns:a16="http://schemas.microsoft.com/office/drawing/2014/main" id="{C63B8967-99B2-4121-B1A2-A4D5D0773B04}"/>
                      </a:ext>
                    </a:extLst>
                  </p:cNvPr>
                  <p:cNvPicPr/>
                  <p:nvPr/>
                </p:nvPicPr>
                <p:blipFill>
                  <a:blip r:embed="rId71"/>
                  <a:stretch>
                    <a:fillRect/>
                  </a:stretch>
                </p:blipFill>
                <p:spPr>
                  <a:xfrm>
                    <a:off x="6899642" y="1505139"/>
                    <a:ext cx="127795" cy="17800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Ink 118">
                    <a:extLst>
                      <a:ext uri="{FF2B5EF4-FFF2-40B4-BE49-F238E27FC236}">
                        <a16:creationId xmlns:a16="http://schemas.microsoft.com/office/drawing/2014/main" id="{37D0355F-999A-4A86-990F-B3B36D647F53}"/>
                      </a:ext>
                    </a:extLst>
                  </p14:cNvPr>
                  <p14:cNvContentPartPr/>
                  <p14:nvPr/>
                </p14:nvContentPartPr>
                <p14:xfrm>
                  <a:off x="7074090" y="1551330"/>
                  <a:ext cx="93960" cy="90720"/>
                </p14:xfrm>
              </p:contentPart>
            </mc:Choice>
            <mc:Fallback xmlns="">
              <p:pic>
                <p:nvPicPr>
                  <p:cNvPr id="119" name="Ink 118">
                    <a:extLst>
                      <a:ext uri="{FF2B5EF4-FFF2-40B4-BE49-F238E27FC236}">
                        <a16:creationId xmlns:a16="http://schemas.microsoft.com/office/drawing/2014/main" id="{37D0355F-999A-4A86-990F-B3B36D647F53}"/>
                      </a:ext>
                    </a:extLst>
                  </p:cNvPr>
                  <p:cNvPicPr/>
                  <p:nvPr/>
                </p:nvPicPr>
                <p:blipFill>
                  <a:blip r:embed="rId73"/>
                  <a:stretch>
                    <a:fillRect/>
                  </a:stretch>
                </p:blipFill>
                <p:spPr>
                  <a:xfrm>
                    <a:off x="7053351" y="1530330"/>
                    <a:ext cx="135861" cy="1323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0" name="Ink 119">
                    <a:extLst>
                      <a:ext uri="{FF2B5EF4-FFF2-40B4-BE49-F238E27FC236}">
                        <a16:creationId xmlns:a16="http://schemas.microsoft.com/office/drawing/2014/main" id="{C05F5AD6-3FF1-4621-94AE-E25A9D51B0DB}"/>
                      </a:ext>
                    </a:extLst>
                  </p14:cNvPr>
                  <p14:cNvContentPartPr/>
                  <p14:nvPr/>
                </p14:nvContentPartPr>
                <p14:xfrm>
                  <a:off x="7231770" y="1565010"/>
                  <a:ext cx="109800" cy="99000"/>
                </p14:xfrm>
              </p:contentPart>
            </mc:Choice>
            <mc:Fallback xmlns="">
              <p:pic>
                <p:nvPicPr>
                  <p:cNvPr id="120" name="Ink 119">
                    <a:extLst>
                      <a:ext uri="{FF2B5EF4-FFF2-40B4-BE49-F238E27FC236}">
                        <a16:creationId xmlns:a16="http://schemas.microsoft.com/office/drawing/2014/main" id="{C05F5AD6-3FF1-4621-94AE-E25A9D51B0DB}"/>
                      </a:ext>
                    </a:extLst>
                  </p:cNvPr>
                  <p:cNvPicPr/>
                  <p:nvPr/>
                </p:nvPicPr>
                <p:blipFill>
                  <a:blip r:embed="rId75"/>
                  <a:stretch>
                    <a:fillRect/>
                  </a:stretch>
                </p:blipFill>
                <p:spPr>
                  <a:xfrm>
                    <a:off x="7210655" y="1544455"/>
                    <a:ext cx="151608" cy="14053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2" name="Ink 121">
                    <a:extLst>
                      <a:ext uri="{FF2B5EF4-FFF2-40B4-BE49-F238E27FC236}">
                        <a16:creationId xmlns:a16="http://schemas.microsoft.com/office/drawing/2014/main" id="{9E4BCB80-46E5-40F7-8D6F-1702940B0F10}"/>
                      </a:ext>
                    </a:extLst>
                  </p14:cNvPr>
                  <p14:cNvContentPartPr/>
                  <p14:nvPr/>
                </p14:nvContentPartPr>
                <p14:xfrm>
                  <a:off x="7385130" y="1533330"/>
                  <a:ext cx="267840" cy="78480"/>
                </p14:xfrm>
              </p:contentPart>
            </mc:Choice>
            <mc:Fallback xmlns="">
              <p:pic>
                <p:nvPicPr>
                  <p:cNvPr id="122" name="Ink 121">
                    <a:extLst>
                      <a:ext uri="{FF2B5EF4-FFF2-40B4-BE49-F238E27FC236}">
                        <a16:creationId xmlns:a16="http://schemas.microsoft.com/office/drawing/2014/main" id="{9E4BCB80-46E5-40F7-8D6F-1702940B0F10}"/>
                      </a:ext>
                    </a:extLst>
                  </p:cNvPr>
                  <p:cNvPicPr/>
                  <p:nvPr/>
                </p:nvPicPr>
                <p:blipFill>
                  <a:blip r:embed="rId77"/>
                  <a:stretch>
                    <a:fillRect/>
                  </a:stretch>
                </p:blipFill>
                <p:spPr>
                  <a:xfrm>
                    <a:off x="7364397" y="1512766"/>
                    <a:ext cx="309730" cy="12002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123" name="Ink 122">
                  <a:extLst>
                    <a:ext uri="{FF2B5EF4-FFF2-40B4-BE49-F238E27FC236}">
                      <a16:creationId xmlns:a16="http://schemas.microsoft.com/office/drawing/2014/main" id="{0DD36CB3-576B-419F-81D0-1571BED1B711}"/>
                    </a:ext>
                  </a:extLst>
                </p14:cNvPr>
                <p14:cNvContentPartPr/>
                <p14:nvPr/>
              </p14:nvContentPartPr>
              <p14:xfrm>
                <a:off x="6047162" y="6414259"/>
                <a:ext cx="136440" cy="145440"/>
              </p14:xfrm>
            </p:contentPart>
          </mc:Choice>
          <mc:Fallback xmlns="">
            <p:pic>
              <p:nvPicPr>
                <p:cNvPr id="123" name="Ink 122">
                  <a:extLst>
                    <a:ext uri="{FF2B5EF4-FFF2-40B4-BE49-F238E27FC236}">
                      <a16:creationId xmlns:a16="http://schemas.microsoft.com/office/drawing/2014/main" id="{0DD36CB3-576B-419F-81D0-1571BED1B711}"/>
                    </a:ext>
                  </a:extLst>
                </p:cNvPr>
                <p:cNvPicPr/>
                <p:nvPr/>
              </p:nvPicPr>
              <p:blipFill>
                <a:blip r:embed="rId79"/>
                <a:stretch>
                  <a:fillRect/>
                </a:stretch>
              </p:blipFill>
              <p:spPr>
                <a:xfrm>
                  <a:off x="6026464" y="6393242"/>
                  <a:ext cx="178259" cy="187054"/>
                </a:xfrm>
                <a:prstGeom prst="rect">
                  <a:avLst/>
                </a:prstGeom>
              </p:spPr>
            </p:pic>
          </mc:Fallback>
        </mc:AlternateContent>
        <p:grpSp>
          <p:nvGrpSpPr>
            <p:cNvPr id="134" name="Group 133">
              <a:extLst>
                <a:ext uri="{FF2B5EF4-FFF2-40B4-BE49-F238E27FC236}">
                  <a16:creationId xmlns:a16="http://schemas.microsoft.com/office/drawing/2014/main" id="{45EC891E-29DA-4EDF-A5D1-3F837B7E98A8}"/>
                </a:ext>
              </a:extLst>
            </p:cNvPr>
            <p:cNvGrpSpPr/>
            <p:nvPr/>
          </p:nvGrpSpPr>
          <p:grpSpPr>
            <a:xfrm>
              <a:off x="6434162" y="6409939"/>
              <a:ext cx="1085040" cy="228600"/>
              <a:chOff x="8326530" y="1512810"/>
              <a:chExt cx="1085040" cy="228600"/>
            </a:xfrm>
          </p:grpSpPr>
          <mc:AlternateContent xmlns:mc="http://schemas.openxmlformats.org/markup-compatibility/2006" xmlns:p14="http://schemas.microsoft.com/office/powerpoint/2010/main">
            <mc:Choice Requires="p14">
              <p:contentPart p14:bwMode="auto" r:id="rId80">
                <p14:nvContentPartPr>
                  <p14:cNvPr id="125" name="Ink 124">
                    <a:extLst>
                      <a:ext uri="{FF2B5EF4-FFF2-40B4-BE49-F238E27FC236}">
                        <a16:creationId xmlns:a16="http://schemas.microsoft.com/office/drawing/2014/main" id="{DE821E13-31FE-4865-9524-D31314E01C12}"/>
                      </a:ext>
                    </a:extLst>
                  </p14:cNvPr>
                  <p14:cNvContentPartPr/>
                  <p14:nvPr/>
                </p14:nvContentPartPr>
                <p14:xfrm>
                  <a:off x="8326530" y="1565730"/>
                  <a:ext cx="62280" cy="98280"/>
                </p14:xfrm>
              </p:contentPart>
            </mc:Choice>
            <mc:Fallback xmlns="">
              <p:pic>
                <p:nvPicPr>
                  <p:cNvPr id="125" name="Ink 124">
                    <a:extLst>
                      <a:ext uri="{FF2B5EF4-FFF2-40B4-BE49-F238E27FC236}">
                        <a16:creationId xmlns:a16="http://schemas.microsoft.com/office/drawing/2014/main" id="{DE821E13-31FE-4865-9524-D31314E01C12}"/>
                      </a:ext>
                    </a:extLst>
                  </p:cNvPr>
                  <p:cNvPicPr/>
                  <p:nvPr/>
                </p:nvPicPr>
                <p:blipFill>
                  <a:blip r:embed="rId81"/>
                  <a:stretch>
                    <a:fillRect/>
                  </a:stretch>
                </p:blipFill>
                <p:spPr>
                  <a:xfrm>
                    <a:off x="8305346" y="1545150"/>
                    <a:ext cx="104224" cy="1398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6" name="Ink 125">
                    <a:extLst>
                      <a:ext uri="{FF2B5EF4-FFF2-40B4-BE49-F238E27FC236}">
                        <a16:creationId xmlns:a16="http://schemas.microsoft.com/office/drawing/2014/main" id="{0E983EE2-7195-4C2C-AE25-7B4216483A4A}"/>
                      </a:ext>
                    </a:extLst>
                  </p14:cNvPr>
                  <p14:cNvContentPartPr/>
                  <p14:nvPr/>
                </p14:nvContentPartPr>
                <p14:xfrm>
                  <a:off x="8485650" y="1570410"/>
                  <a:ext cx="90360" cy="112320"/>
                </p14:xfrm>
              </p:contentPart>
            </mc:Choice>
            <mc:Fallback xmlns="">
              <p:pic>
                <p:nvPicPr>
                  <p:cNvPr id="126" name="Ink 125">
                    <a:extLst>
                      <a:ext uri="{FF2B5EF4-FFF2-40B4-BE49-F238E27FC236}">
                        <a16:creationId xmlns:a16="http://schemas.microsoft.com/office/drawing/2014/main" id="{0E983EE2-7195-4C2C-AE25-7B4216483A4A}"/>
                      </a:ext>
                    </a:extLst>
                  </p:cNvPr>
                  <p:cNvPicPr/>
                  <p:nvPr/>
                </p:nvPicPr>
                <p:blipFill>
                  <a:blip r:embed="rId83"/>
                  <a:stretch>
                    <a:fillRect/>
                  </a:stretch>
                </p:blipFill>
                <p:spPr>
                  <a:xfrm>
                    <a:off x="8464538" y="1549874"/>
                    <a:ext cx="132162" cy="15381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7" name="Ink 126">
                    <a:extLst>
                      <a:ext uri="{FF2B5EF4-FFF2-40B4-BE49-F238E27FC236}">
                        <a16:creationId xmlns:a16="http://schemas.microsoft.com/office/drawing/2014/main" id="{80C093CA-F504-47AD-A17B-B20A1805A0FB}"/>
                      </a:ext>
                    </a:extLst>
                  </p14:cNvPr>
                  <p14:cNvContentPartPr/>
                  <p14:nvPr/>
                </p14:nvContentPartPr>
                <p14:xfrm>
                  <a:off x="8629650" y="1533330"/>
                  <a:ext cx="46080" cy="149760"/>
                </p14:xfrm>
              </p:contentPart>
            </mc:Choice>
            <mc:Fallback xmlns="">
              <p:pic>
                <p:nvPicPr>
                  <p:cNvPr id="127" name="Ink 126">
                    <a:extLst>
                      <a:ext uri="{FF2B5EF4-FFF2-40B4-BE49-F238E27FC236}">
                        <a16:creationId xmlns:a16="http://schemas.microsoft.com/office/drawing/2014/main" id="{80C093CA-F504-47AD-A17B-B20A1805A0FB}"/>
                      </a:ext>
                    </a:extLst>
                  </p:cNvPr>
                  <p:cNvPicPr/>
                  <p:nvPr/>
                </p:nvPicPr>
                <p:blipFill>
                  <a:blip r:embed="rId85"/>
                  <a:stretch>
                    <a:fillRect/>
                  </a:stretch>
                </p:blipFill>
                <p:spPr>
                  <a:xfrm>
                    <a:off x="8608935" y="1512355"/>
                    <a:ext cx="87932" cy="19129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8" name="Ink 127">
                    <a:extLst>
                      <a:ext uri="{FF2B5EF4-FFF2-40B4-BE49-F238E27FC236}">
                        <a16:creationId xmlns:a16="http://schemas.microsoft.com/office/drawing/2014/main" id="{C0BA253C-6A9C-492C-88A3-31FCBF8BDC2C}"/>
                      </a:ext>
                    </a:extLst>
                  </p14:cNvPr>
                  <p14:cNvContentPartPr/>
                  <p14:nvPr/>
                </p14:nvContentPartPr>
                <p14:xfrm>
                  <a:off x="8756010" y="1592010"/>
                  <a:ext cx="77760" cy="110880"/>
                </p14:xfrm>
              </p:contentPart>
            </mc:Choice>
            <mc:Fallback xmlns="">
              <p:pic>
                <p:nvPicPr>
                  <p:cNvPr id="128" name="Ink 127">
                    <a:extLst>
                      <a:ext uri="{FF2B5EF4-FFF2-40B4-BE49-F238E27FC236}">
                        <a16:creationId xmlns:a16="http://schemas.microsoft.com/office/drawing/2014/main" id="{C0BA253C-6A9C-492C-88A3-31FCBF8BDC2C}"/>
                      </a:ext>
                    </a:extLst>
                  </p:cNvPr>
                  <p:cNvPicPr/>
                  <p:nvPr/>
                </p:nvPicPr>
                <p:blipFill>
                  <a:blip r:embed="rId87"/>
                  <a:stretch>
                    <a:fillRect/>
                  </a:stretch>
                </p:blipFill>
                <p:spPr>
                  <a:xfrm>
                    <a:off x="8734880" y="1571430"/>
                    <a:ext cx="119598" cy="1524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9" name="Ink 128">
                    <a:extLst>
                      <a:ext uri="{FF2B5EF4-FFF2-40B4-BE49-F238E27FC236}">
                        <a16:creationId xmlns:a16="http://schemas.microsoft.com/office/drawing/2014/main" id="{F5BAE2BC-2155-4E7C-B1CF-3F8EB59332CC}"/>
                      </a:ext>
                    </a:extLst>
                  </p14:cNvPr>
                  <p14:cNvContentPartPr/>
                  <p14:nvPr/>
                </p14:nvContentPartPr>
                <p14:xfrm>
                  <a:off x="8877330" y="1616130"/>
                  <a:ext cx="110880" cy="117720"/>
                </p14:xfrm>
              </p:contentPart>
            </mc:Choice>
            <mc:Fallback xmlns="">
              <p:pic>
                <p:nvPicPr>
                  <p:cNvPr id="129" name="Ink 128">
                    <a:extLst>
                      <a:ext uri="{FF2B5EF4-FFF2-40B4-BE49-F238E27FC236}">
                        <a16:creationId xmlns:a16="http://schemas.microsoft.com/office/drawing/2014/main" id="{F5BAE2BC-2155-4E7C-B1CF-3F8EB59332CC}"/>
                      </a:ext>
                    </a:extLst>
                  </p:cNvPr>
                  <p:cNvPicPr/>
                  <p:nvPr/>
                </p:nvPicPr>
                <p:blipFill>
                  <a:blip r:embed="rId89"/>
                  <a:stretch>
                    <a:fillRect/>
                  </a:stretch>
                </p:blipFill>
                <p:spPr>
                  <a:xfrm>
                    <a:off x="8856672" y="1595183"/>
                    <a:ext cx="152618" cy="15919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1" name="Ink 130">
                    <a:extLst>
                      <a:ext uri="{FF2B5EF4-FFF2-40B4-BE49-F238E27FC236}">
                        <a16:creationId xmlns:a16="http://schemas.microsoft.com/office/drawing/2014/main" id="{B5FD682F-3B4A-4A91-943C-942EBB6EAAAC}"/>
                      </a:ext>
                    </a:extLst>
                  </p14:cNvPr>
                  <p14:cNvContentPartPr/>
                  <p14:nvPr/>
                </p14:nvContentPartPr>
                <p14:xfrm>
                  <a:off x="9054450" y="1604250"/>
                  <a:ext cx="30600" cy="101520"/>
                </p14:xfrm>
              </p:contentPart>
            </mc:Choice>
            <mc:Fallback xmlns="">
              <p:pic>
                <p:nvPicPr>
                  <p:cNvPr id="131" name="Ink 130">
                    <a:extLst>
                      <a:ext uri="{FF2B5EF4-FFF2-40B4-BE49-F238E27FC236}">
                        <a16:creationId xmlns:a16="http://schemas.microsoft.com/office/drawing/2014/main" id="{B5FD682F-3B4A-4A91-943C-942EBB6EAAAC}"/>
                      </a:ext>
                    </a:extLst>
                  </p:cNvPr>
                  <p:cNvPicPr/>
                  <p:nvPr/>
                </p:nvPicPr>
                <p:blipFill>
                  <a:blip r:embed="rId91"/>
                  <a:stretch>
                    <a:fillRect/>
                  </a:stretch>
                </p:blipFill>
                <p:spPr>
                  <a:xfrm>
                    <a:off x="9033200" y="1583694"/>
                    <a:ext cx="72675" cy="14305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2" name="Ink 131">
                    <a:extLst>
                      <a:ext uri="{FF2B5EF4-FFF2-40B4-BE49-F238E27FC236}">
                        <a16:creationId xmlns:a16="http://schemas.microsoft.com/office/drawing/2014/main" id="{A4622C70-8E8D-4494-A2F0-66850648C5CD}"/>
                      </a:ext>
                    </a:extLst>
                  </p14:cNvPr>
                  <p14:cNvContentPartPr/>
                  <p14:nvPr/>
                </p14:nvContentPartPr>
                <p14:xfrm>
                  <a:off x="9160290" y="1619010"/>
                  <a:ext cx="88200" cy="110160"/>
                </p14:xfrm>
              </p:contentPart>
            </mc:Choice>
            <mc:Fallback xmlns="">
              <p:pic>
                <p:nvPicPr>
                  <p:cNvPr id="132" name="Ink 131">
                    <a:extLst>
                      <a:ext uri="{FF2B5EF4-FFF2-40B4-BE49-F238E27FC236}">
                        <a16:creationId xmlns:a16="http://schemas.microsoft.com/office/drawing/2014/main" id="{A4622C70-8E8D-4494-A2F0-66850648C5CD}"/>
                      </a:ext>
                    </a:extLst>
                  </p:cNvPr>
                  <p:cNvPicPr/>
                  <p:nvPr/>
                </p:nvPicPr>
                <p:blipFill>
                  <a:blip r:embed="rId93"/>
                  <a:stretch>
                    <a:fillRect/>
                  </a:stretch>
                </p:blipFill>
                <p:spPr>
                  <a:xfrm>
                    <a:off x="9139612" y="1598067"/>
                    <a:ext cx="129979" cy="15162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3" name="Ink 132">
                    <a:extLst>
                      <a:ext uri="{FF2B5EF4-FFF2-40B4-BE49-F238E27FC236}">
                        <a16:creationId xmlns:a16="http://schemas.microsoft.com/office/drawing/2014/main" id="{AE6C4277-61B6-44CA-ADA0-CA9E0549B6A0}"/>
                      </a:ext>
                    </a:extLst>
                  </p14:cNvPr>
                  <p14:cNvContentPartPr/>
                  <p14:nvPr/>
                </p14:nvContentPartPr>
                <p14:xfrm>
                  <a:off x="9280890" y="1512810"/>
                  <a:ext cx="130680" cy="228600"/>
                </p14:xfrm>
              </p:contentPart>
            </mc:Choice>
            <mc:Fallback xmlns="">
              <p:pic>
                <p:nvPicPr>
                  <p:cNvPr id="133" name="Ink 132">
                    <a:extLst>
                      <a:ext uri="{FF2B5EF4-FFF2-40B4-BE49-F238E27FC236}">
                        <a16:creationId xmlns:a16="http://schemas.microsoft.com/office/drawing/2014/main" id="{AE6C4277-61B6-44CA-ADA0-CA9E0549B6A0}"/>
                      </a:ext>
                    </a:extLst>
                  </p:cNvPr>
                  <p:cNvPicPr/>
                  <p:nvPr/>
                </p:nvPicPr>
                <p:blipFill>
                  <a:blip r:embed="rId95"/>
                  <a:stretch>
                    <a:fillRect/>
                  </a:stretch>
                </p:blipFill>
                <p:spPr>
                  <a:xfrm>
                    <a:off x="9260167" y="1491838"/>
                    <a:ext cx="172548" cy="270126"/>
                  </a:xfrm>
                  <a:prstGeom prst="rect">
                    <a:avLst/>
                  </a:prstGeom>
                </p:spPr>
              </p:pic>
            </mc:Fallback>
          </mc:AlternateContent>
        </p:grpSp>
        <p:grpSp>
          <p:nvGrpSpPr>
            <p:cNvPr id="145" name="Group 144">
              <a:extLst>
                <a:ext uri="{FF2B5EF4-FFF2-40B4-BE49-F238E27FC236}">
                  <a16:creationId xmlns:a16="http://schemas.microsoft.com/office/drawing/2014/main" id="{BC10DB68-6FBB-491B-861B-0D420CD6888A}"/>
                </a:ext>
              </a:extLst>
            </p:cNvPr>
            <p:cNvGrpSpPr/>
            <p:nvPr/>
          </p:nvGrpSpPr>
          <p:grpSpPr>
            <a:xfrm>
              <a:off x="7698122" y="6402739"/>
              <a:ext cx="1157760" cy="324720"/>
              <a:chOff x="9590490" y="1505610"/>
              <a:chExt cx="1157760" cy="324720"/>
            </a:xfrm>
          </p:grpSpPr>
          <mc:AlternateContent xmlns:mc="http://schemas.openxmlformats.org/markup-compatibility/2006" xmlns:p14="http://schemas.microsoft.com/office/powerpoint/2010/main">
            <mc:Choice Requires="p14">
              <p:contentPart p14:bwMode="auto" r:id="rId96">
                <p14:nvContentPartPr>
                  <p14:cNvPr id="135" name="Ink 134">
                    <a:extLst>
                      <a:ext uri="{FF2B5EF4-FFF2-40B4-BE49-F238E27FC236}">
                        <a16:creationId xmlns:a16="http://schemas.microsoft.com/office/drawing/2014/main" id="{91F6817F-0867-448D-B176-CC2912B10B7E}"/>
                      </a:ext>
                    </a:extLst>
                  </p14:cNvPr>
                  <p14:cNvContentPartPr/>
                  <p14:nvPr/>
                </p14:nvContentPartPr>
                <p14:xfrm>
                  <a:off x="9590490" y="1604250"/>
                  <a:ext cx="90000" cy="160200"/>
                </p14:xfrm>
              </p:contentPart>
            </mc:Choice>
            <mc:Fallback xmlns="">
              <p:pic>
                <p:nvPicPr>
                  <p:cNvPr id="135" name="Ink 134">
                    <a:extLst>
                      <a:ext uri="{FF2B5EF4-FFF2-40B4-BE49-F238E27FC236}">
                        <a16:creationId xmlns:a16="http://schemas.microsoft.com/office/drawing/2014/main" id="{91F6817F-0867-448D-B176-CC2912B10B7E}"/>
                      </a:ext>
                    </a:extLst>
                  </p:cNvPr>
                  <p:cNvPicPr/>
                  <p:nvPr/>
                </p:nvPicPr>
                <p:blipFill>
                  <a:blip r:embed="rId97"/>
                  <a:stretch>
                    <a:fillRect/>
                  </a:stretch>
                </p:blipFill>
                <p:spPr>
                  <a:xfrm>
                    <a:off x="9569363" y="1583281"/>
                    <a:ext cx="131831" cy="201718"/>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6" name="Ink 135">
                    <a:extLst>
                      <a:ext uri="{FF2B5EF4-FFF2-40B4-BE49-F238E27FC236}">
                        <a16:creationId xmlns:a16="http://schemas.microsoft.com/office/drawing/2014/main" id="{245758FB-DEF1-4178-930C-64AE123FC087}"/>
                      </a:ext>
                    </a:extLst>
                  </p14:cNvPr>
                  <p14:cNvContentPartPr/>
                  <p14:nvPr/>
                </p14:nvContentPartPr>
                <p14:xfrm>
                  <a:off x="9740970" y="1637010"/>
                  <a:ext cx="82440" cy="87480"/>
                </p14:xfrm>
              </p:contentPart>
            </mc:Choice>
            <mc:Fallback xmlns="">
              <p:pic>
                <p:nvPicPr>
                  <p:cNvPr id="136" name="Ink 135">
                    <a:extLst>
                      <a:ext uri="{FF2B5EF4-FFF2-40B4-BE49-F238E27FC236}">
                        <a16:creationId xmlns:a16="http://schemas.microsoft.com/office/drawing/2014/main" id="{245758FB-DEF1-4178-930C-64AE123FC087}"/>
                      </a:ext>
                    </a:extLst>
                  </p:cNvPr>
                  <p:cNvPicPr/>
                  <p:nvPr/>
                </p:nvPicPr>
                <p:blipFill>
                  <a:blip r:embed="rId99"/>
                  <a:stretch>
                    <a:fillRect/>
                  </a:stretch>
                </p:blipFill>
                <p:spPr>
                  <a:xfrm>
                    <a:off x="9719832" y="1616082"/>
                    <a:ext cx="124294" cy="12891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7" name="Ink 136">
                    <a:extLst>
                      <a:ext uri="{FF2B5EF4-FFF2-40B4-BE49-F238E27FC236}">
                        <a16:creationId xmlns:a16="http://schemas.microsoft.com/office/drawing/2014/main" id="{87778F14-B287-4C11-AD37-64E3C1662B3F}"/>
                      </a:ext>
                    </a:extLst>
                  </p14:cNvPr>
                  <p14:cNvContentPartPr/>
                  <p14:nvPr/>
                </p14:nvContentPartPr>
                <p14:xfrm>
                  <a:off x="9895770" y="1505610"/>
                  <a:ext cx="21960" cy="324720"/>
                </p14:xfrm>
              </p:contentPart>
            </mc:Choice>
            <mc:Fallback xmlns="">
              <p:pic>
                <p:nvPicPr>
                  <p:cNvPr id="137" name="Ink 136">
                    <a:extLst>
                      <a:ext uri="{FF2B5EF4-FFF2-40B4-BE49-F238E27FC236}">
                        <a16:creationId xmlns:a16="http://schemas.microsoft.com/office/drawing/2014/main" id="{87778F14-B287-4C11-AD37-64E3C1662B3F}"/>
                      </a:ext>
                    </a:extLst>
                  </p:cNvPr>
                  <p:cNvPicPr/>
                  <p:nvPr/>
                </p:nvPicPr>
                <p:blipFill>
                  <a:blip r:embed="rId101"/>
                  <a:stretch>
                    <a:fillRect/>
                  </a:stretch>
                </p:blipFill>
                <p:spPr>
                  <a:xfrm>
                    <a:off x="9875077" y="1484633"/>
                    <a:ext cx="63768" cy="36625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8" name="Ink 137">
                    <a:extLst>
                      <a:ext uri="{FF2B5EF4-FFF2-40B4-BE49-F238E27FC236}">
                        <a16:creationId xmlns:a16="http://schemas.microsoft.com/office/drawing/2014/main" id="{FCCCC72C-6EBE-468A-BC57-1588AC5BCF3F}"/>
                      </a:ext>
                    </a:extLst>
                  </p14:cNvPr>
                  <p14:cNvContentPartPr/>
                  <p14:nvPr/>
                </p14:nvContentPartPr>
                <p14:xfrm>
                  <a:off x="9898290" y="1655010"/>
                  <a:ext cx="55080" cy="23400"/>
                </p14:xfrm>
              </p:contentPart>
            </mc:Choice>
            <mc:Fallback xmlns="">
              <p:pic>
                <p:nvPicPr>
                  <p:cNvPr id="138" name="Ink 137">
                    <a:extLst>
                      <a:ext uri="{FF2B5EF4-FFF2-40B4-BE49-F238E27FC236}">
                        <a16:creationId xmlns:a16="http://schemas.microsoft.com/office/drawing/2014/main" id="{FCCCC72C-6EBE-468A-BC57-1588AC5BCF3F}"/>
                      </a:ext>
                    </a:extLst>
                  </p:cNvPr>
                  <p:cNvPicPr/>
                  <p:nvPr/>
                </p:nvPicPr>
                <p:blipFill>
                  <a:blip r:embed="rId103"/>
                  <a:stretch>
                    <a:fillRect/>
                  </a:stretch>
                </p:blipFill>
                <p:spPr>
                  <a:xfrm>
                    <a:off x="9877529" y="1634535"/>
                    <a:ext cx="97026" cy="6476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9" name="Ink 138">
                    <a:extLst>
                      <a:ext uri="{FF2B5EF4-FFF2-40B4-BE49-F238E27FC236}">
                        <a16:creationId xmlns:a16="http://schemas.microsoft.com/office/drawing/2014/main" id="{75171A1F-1E14-4483-A0D7-0E79538416D0}"/>
                      </a:ext>
                    </a:extLst>
                  </p14:cNvPr>
                  <p14:cNvContentPartPr/>
                  <p14:nvPr/>
                </p14:nvContentPartPr>
                <p14:xfrm>
                  <a:off x="9989370" y="1528290"/>
                  <a:ext cx="7560" cy="196920"/>
                </p14:xfrm>
              </p:contentPart>
            </mc:Choice>
            <mc:Fallback xmlns="">
              <p:pic>
                <p:nvPicPr>
                  <p:cNvPr id="139" name="Ink 138">
                    <a:extLst>
                      <a:ext uri="{FF2B5EF4-FFF2-40B4-BE49-F238E27FC236}">
                        <a16:creationId xmlns:a16="http://schemas.microsoft.com/office/drawing/2014/main" id="{75171A1F-1E14-4483-A0D7-0E79538416D0}"/>
                      </a:ext>
                    </a:extLst>
                  </p:cNvPr>
                  <p:cNvPicPr/>
                  <p:nvPr/>
                </p:nvPicPr>
                <p:blipFill>
                  <a:blip r:embed="rId105"/>
                  <a:stretch>
                    <a:fillRect/>
                  </a:stretch>
                </p:blipFill>
                <p:spPr>
                  <a:xfrm>
                    <a:off x="9968370" y="1507296"/>
                    <a:ext cx="49140" cy="238487"/>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0" name="Ink 139">
                    <a:extLst>
                      <a:ext uri="{FF2B5EF4-FFF2-40B4-BE49-F238E27FC236}">
                        <a16:creationId xmlns:a16="http://schemas.microsoft.com/office/drawing/2014/main" id="{80B536FF-8EB1-4C5A-A089-67BCAFC7698A}"/>
                      </a:ext>
                    </a:extLst>
                  </p14:cNvPr>
                  <p14:cNvContentPartPr/>
                  <p14:nvPr/>
                </p14:nvContentPartPr>
                <p14:xfrm>
                  <a:off x="9982530" y="1661490"/>
                  <a:ext cx="60480" cy="12600"/>
                </p14:xfrm>
              </p:contentPart>
            </mc:Choice>
            <mc:Fallback xmlns="">
              <p:pic>
                <p:nvPicPr>
                  <p:cNvPr id="140" name="Ink 139">
                    <a:extLst>
                      <a:ext uri="{FF2B5EF4-FFF2-40B4-BE49-F238E27FC236}">
                        <a16:creationId xmlns:a16="http://schemas.microsoft.com/office/drawing/2014/main" id="{80B536FF-8EB1-4C5A-A089-67BCAFC7698A}"/>
                      </a:ext>
                    </a:extLst>
                  </p:cNvPr>
                  <p:cNvPicPr/>
                  <p:nvPr/>
                </p:nvPicPr>
                <p:blipFill>
                  <a:blip r:embed="rId107"/>
                  <a:stretch>
                    <a:fillRect/>
                  </a:stretch>
                </p:blipFill>
                <p:spPr>
                  <a:xfrm>
                    <a:off x="9961806" y="1640490"/>
                    <a:ext cx="102351" cy="541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1" name="Ink 140">
                    <a:extLst>
                      <a:ext uri="{FF2B5EF4-FFF2-40B4-BE49-F238E27FC236}">
                        <a16:creationId xmlns:a16="http://schemas.microsoft.com/office/drawing/2014/main" id="{58D7C328-E077-4DB9-BC70-DB12ABB50099}"/>
                      </a:ext>
                    </a:extLst>
                  </p14:cNvPr>
                  <p14:cNvContentPartPr/>
                  <p14:nvPr/>
                </p14:nvContentPartPr>
                <p14:xfrm>
                  <a:off x="10118610" y="1666170"/>
                  <a:ext cx="181800" cy="117000"/>
                </p14:xfrm>
              </p:contentPart>
            </mc:Choice>
            <mc:Fallback xmlns="">
              <p:pic>
                <p:nvPicPr>
                  <p:cNvPr id="141" name="Ink 140">
                    <a:extLst>
                      <a:ext uri="{FF2B5EF4-FFF2-40B4-BE49-F238E27FC236}">
                        <a16:creationId xmlns:a16="http://schemas.microsoft.com/office/drawing/2014/main" id="{58D7C328-E077-4DB9-BC70-DB12ABB50099}"/>
                      </a:ext>
                    </a:extLst>
                  </p:cNvPr>
                  <p:cNvPicPr/>
                  <p:nvPr/>
                </p:nvPicPr>
                <p:blipFill>
                  <a:blip r:embed="rId109"/>
                  <a:stretch>
                    <a:fillRect/>
                  </a:stretch>
                </p:blipFill>
                <p:spPr>
                  <a:xfrm>
                    <a:off x="10097470" y="1645202"/>
                    <a:ext cx="223656" cy="158516"/>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2" name="Ink 141">
                    <a:extLst>
                      <a:ext uri="{FF2B5EF4-FFF2-40B4-BE49-F238E27FC236}">
                        <a16:creationId xmlns:a16="http://schemas.microsoft.com/office/drawing/2014/main" id="{9DBC0A86-9C8D-422A-87AB-6332B7C64CF5}"/>
                      </a:ext>
                    </a:extLst>
                  </p14:cNvPr>
                  <p14:cNvContentPartPr/>
                  <p14:nvPr/>
                </p14:nvContentPartPr>
                <p14:xfrm>
                  <a:off x="10364850" y="1686330"/>
                  <a:ext cx="105480" cy="104040"/>
                </p14:xfrm>
              </p:contentPart>
            </mc:Choice>
            <mc:Fallback xmlns="">
              <p:pic>
                <p:nvPicPr>
                  <p:cNvPr id="142" name="Ink 141">
                    <a:extLst>
                      <a:ext uri="{FF2B5EF4-FFF2-40B4-BE49-F238E27FC236}">
                        <a16:creationId xmlns:a16="http://schemas.microsoft.com/office/drawing/2014/main" id="{9DBC0A86-9C8D-422A-87AB-6332B7C64CF5}"/>
                      </a:ext>
                    </a:extLst>
                  </p:cNvPr>
                  <p:cNvPicPr/>
                  <p:nvPr/>
                </p:nvPicPr>
                <p:blipFill>
                  <a:blip r:embed="rId111"/>
                  <a:stretch>
                    <a:fillRect/>
                  </a:stretch>
                </p:blipFill>
                <p:spPr>
                  <a:xfrm>
                    <a:off x="10344176" y="1665774"/>
                    <a:ext cx="147250" cy="145572"/>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3" name="Ink 142">
                    <a:extLst>
                      <a:ext uri="{FF2B5EF4-FFF2-40B4-BE49-F238E27FC236}">
                        <a16:creationId xmlns:a16="http://schemas.microsoft.com/office/drawing/2014/main" id="{3156C7F5-E0A2-43F3-A90E-0BE3C4EED94C}"/>
                      </a:ext>
                    </a:extLst>
                  </p14:cNvPr>
                  <p14:cNvContentPartPr/>
                  <p14:nvPr/>
                </p14:nvContentPartPr>
                <p14:xfrm>
                  <a:off x="10548090" y="1655010"/>
                  <a:ext cx="36360" cy="114840"/>
                </p14:xfrm>
              </p:contentPart>
            </mc:Choice>
            <mc:Fallback xmlns="">
              <p:pic>
                <p:nvPicPr>
                  <p:cNvPr id="143" name="Ink 142">
                    <a:extLst>
                      <a:ext uri="{FF2B5EF4-FFF2-40B4-BE49-F238E27FC236}">
                        <a16:creationId xmlns:a16="http://schemas.microsoft.com/office/drawing/2014/main" id="{3156C7F5-E0A2-43F3-A90E-0BE3C4EED94C}"/>
                      </a:ext>
                    </a:extLst>
                  </p:cNvPr>
                  <p:cNvPicPr/>
                  <p:nvPr/>
                </p:nvPicPr>
                <p:blipFill>
                  <a:blip r:embed="rId113"/>
                  <a:stretch>
                    <a:fillRect/>
                  </a:stretch>
                </p:blipFill>
                <p:spPr>
                  <a:xfrm>
                    <a:off x="10526950" y="1634398"/>
                    <a:ext cx="78216" cy="15648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4" name="Ink 143">
                    <a:extLst>
                      <a:ext uri="{FF2B5EF4-FFF2-40B4-BE49-F238E27FC236}">
                        <a16:creationId xmlns:a16="http://schemas.microsoft.com/office/drawing/2014/main" id="{457A2DB5-64B2-4984-AC96-AC373B90B60B}"/>
                      </a:ext>
                    </a:extLst>
                  </p14:cNvPr>
                  <p14:cNvContentPartPr/>
                  <p14:nvPr/>
                </p14:nvContentPartPr>
                <p14:xfrm>
                  <a:off x="10668330" y="1662210"/>
                  <a:ext cx="79920" cy="117360"/>
                </p14:xfrm>
              </p:contentPart>
            </mc:Choice>
            <mc:Fallback xmlns="">
              <p:pic>
                <p:nvPicPr>
                  <p:cNvPr id="144" name="Ink 143">
                    <a:extLst>
                      <a:ext uri="{FF2B5EF4-FFF2-40B4-BE49-F238E27FC236}">
                        <a16:creationId xmlns:a16="http://schemas.microsoft.com/office/drawing/2014/main" id="{457A2DB5-64B2-4984-AC96-AC373B90B60B}"/>
                      </a:ext>
                    </a:extLst>
                  </p:cNvPr>
                  <p:cNvPicPr/>
                  <p:nvPr/>
                </p:nvPicPr>
                <p:blipFill>
                  <a:blip r:embed="rId115"/>
                  <a:stretch>
                    <a:fillRect/>
                  </a:stretch>
                </p:blipFill>
                <p:spPr>
                  <a:xfrm>
                    <a:off x="10647610" y="1641672"/>
                    <a:ext cx="121783" cy="158855"/>
                  </a:xfrm>
                  <a:prstGeom prst="rect">
                    <a:avLst/>
                  </a:prstGeom>
                </p:spPr>
              </p:pic>
            </mc:Fallback>
          </mc:AlternateContent>
        </p:grpSp>
        <p:grpSp>
          <p:nvGrpSpPr>
            <p:cNvPr id="157" name="Group 156">
              <a:extLst>
                <a:ext uri="{FF2B5EF4-FFF2-40B4-BE49-F238E27FC236}">
                  <a16:creationId xmlns:a16="http://schemas.microsoft.com/office/drawing/2014/main" id="{12345279-BD1B-465E-8BE2-25DE22DD9D20}"/>
                </a:ext>
              </a:extLst>
            </p:cNvPr>
            <p:cNvGrpSpPr/>
            <p:nvPr/>
          </p:nvGrpSpPr>
          <p:grpSpPr>
            <a:xfrm>
              <a:off x="9145885" y="6398779"/>
              <a:ext cx="1459440" cy="407520"/>
              <a:chOff x="11038253" y="1501650"/>
              <a:chExt cx="1459440" cy="407520"/>
            </a:xfrm>
          </p:grpSpPr>
          <mc:AlternateContent xmlns:mc="http://schemas.openxmlformats.org/markup-compatibility/2006" xmlns:p14="http://schemas.microsoft.com/office/powerpoint/2010/main">
            <mc:Choice Requires="p14">
              <p:contentPart p14:bwMode="auto" r:id="rId116">
                <p14:nvContentPartPr>
                  <p14:cNvPr id="146" name="Ink 145">
                    <a:extLst>
                      <a:ext uri="{FF2B5EF4-FFF2-40B4-BE49-F238E27FC236}">
                        <a16:creationId xmlns:a16="http://schemas.microsoft.com/office/drawing/2014/main" id="{ED6DC62B-AA15-4868-ACB6-C97A5F7E150F}"/>
                      </a:ext>
                    </a:extLst>
                  </p14:cNvPr>
                  <p14:cNvContentPartPr/>
                  <p14:nvPr/>
                </p14:nvContentPartPr>
                <p14:xfrm>
                  <a:off x="11038253" y="1660050"/>
                  <a:ext cx="151920" cy="137160"/>
                </p14:xfrm>
              </p:contentPart>
            </mc:Choice>
            <mc:Fallback xmlns="">
              <p:pic>
                <p:nvPicPr>
                  <p:cNvPr id="146" name="Ink 145">
                    <a:extLst>
                      <a:ext uri="{FF2B5EF4-FFF2-40B4-BE49-F238E27FC236}">
                        <a16:creationId xmlns:a16="http://schemas.microsoft.com/office/drawing/2014/main" id="{ED6DC62B-AA15-4868-ACB6-C97A5F7E150F}"/>
                      </a:ext>
                    </a:extLst>
                  </p:cNvPr>
                  <p:cNvPicPr/>
                  <p:nvPr/>
                </p:nvPicPr>
                <p:blipFill>
                  <a:blip r:embed="rId117"/>
                  <a:stretch>
                    <a:fillRect/>
                  </a:stretch>
                </p:blipFill>
                <p:spPr>
                  <a:xfrm>
                    <a:off x="11017575" y="1639078"/>
                    <a:ext cx="193698" cy="178686"/>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7" name="Ink 146">
                    <a:extLst>
                      <a:ext uri="{FF2B5EF4-FFF2-40B4-BE49-F238E27FC236}">
                        <a16:creationId xmlns:a16="http://schemas.microsoft.com/office/drawing/2014/main" id="{A2456A63-2827-44A8-AD1C-484CB744C9D7}"/>
                      </a:ext>
                    </a:extLst>
                  </p14:cNvPr>
                  <p14:cNvContentPartPr/>
                  <p14:nvPr/>
                </p14:nvContentPartPr>
                <p14:xfrm>
                  <a:off x="11199533" y="1672650"/>
                  <a:ext cx="158760" cy="137160"/>
                </p14:xfrm>
              </p:contentPart>
            </mc:Choice>
            <mc:Fallback xmlns="">
              <p:pic>
                <p:nvPicPr>
                  <p:cNvPr id="147" name="Ink 146">
                    <a:extLst>
                      <a:ext uri="{FF2B5EF4-FFF2-40B4-BE49-F238E27FC236}">
                        <a16:creationId xmlns:a16="http://schemas.microsoft.com/office/drawing/2014/main" id="{A2456A63-2827-44A8-AD1C-484CB744C9D7}"/>
                      </a:ext>
                    </a:extLst>
                  </p:cNvPr>
                  <p:cNvPicPr/>
                  <p:nvPr/>
                </p:nvPicPr>
                <p:blipFill>
                  <a:blip r:embed="rId119"/>
                  <a:stretch>
                    <a:fillRect/>
                  </a:stretch>
                </p:blipFill>
                <p:spPr>
                  <a:xfrm>
                    <a:off x="11178421" y="1652097"/>
                    <a:ext cx="200561" cy="17868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8" name="Ink 147">
                    <a:extLst>
                      <a:ext uri="{FF2B5EF4-FFF2-40B4-BE49-F238E27FC236}">
                        <a16:creationId xmlns:a16="http://schemas.microsoft.com/office/drawing/2014/main" id="{C7366AD7-4459-4D9A-AB6F-87FE94EECEC8}"/>
                      </a:ext>
                    </a:extLst>
                  </p14:cNvPr>
                  <p14:cNvContentPartPr/>
                  <p14:nvPr/>
                </p14:nvContentPartPr>
                <p14:xfrm>
                  <a:off x="11412653" y="1682730"/>
                  <a:ext cx="106200" cy="226440"/>
                </p14:xfrm>
              </p:contentPart>
            </mc:Choice>
            <mc:Fallback xmlns="">
              <p:pic>
                <p:nvPicPr>
                  <p:cNvPr id="148" name="Ink 147">
                    <a:extLst>
                      <a:ext uri="{FF2B5EF4-FFF2-40B4-BE49-F238E27FC236}">
                        <a16:creationId xmlns:a16="http://schemas.microsoft.com/office/drawing/2014/main" id="{C7366AD7-4459-4D9A-AB6F-87FE94EECEC8}"/>
                      </a:ext>
                    </a:extLst>
                  </p:cNvPr>
                  <p:cNvPicPr/>
                  <p:nvPr/>
                </p:nvPicPr>
                <p:blipFill>
                  <a:blip r:embed="rId121"/>
                  <a:stretch>
                    <a:fillRect/>
                  </a:stretch>
                </p:blipFill>
                <p:spPr>
                  <a:xfrm>
                    <a:off x="11391498" y="1662183"/>
                    <a:ext cx="148088" cy="26795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9" name="Ink 148">
                    <a:extLst>
                      <a:ext uri="{FF2B5EF4-FFF2-40B4-BE49-F238E27FC236}">
                        <a16:creationId xmlns:a16="http://schemas.microsoft.com/office/drawing/2014/main" id="{D01CC389-8F19-4BF5-9753-0B219A0A36B6}"/>
                      </a:ext>
                    </a:extLst>
                  </p14:cNvPr>
                  <p14:cNvContentPartPr/>
                  <p14:nvPr/>
                </p14:nvContentPartPr>
                <p14:xfrm>
                  <a:off x="11609213" y="1714410"/>
                  <a:ext cx="9000" cy="74160"/>
                </p14:xfrm>
              </p:contentPart>
            </mc:Choice>
            <mc:Fallback xmlns="">
              <p:pic>
                <p:nvPicPr>
                  <p:cNvPr id="149" name="Ink 148">
                    <a:extLst>
                      <a:ext uri="{FF2B5EF4-FFF2-40B4-BE49-F238E27FC236}">
                        <a16:creationId xmlns:a16="http://schemas.microsoft.com/office/drawing/2014/main" id="{D01CC389-8F19-4BF5-9753-0B219A0A36B6}"/>
                      </a:ext>
                    </a:extLst>
                  </p:cNvPr>
                  <p:cNvPicPr/>
                  <p:nvPr/>
                </p:nvPicPr>
                <p:blipFill>
                  <a:blip r:embed="rId123"/>
                  <a:stretch>
                    <a:fillRect/>
                  </a:stretch>
                </p:blipFill>
                <p:spPr>
                  <a:xfrm>
                    <a:off x="11588758" y="1693461"/>
                    <a:ext cx="49500" cy="115639"/>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0" name="Ink 149">
                    <a:extLst>
                      <a:ext uri="{FF2B5EF4-FFF2-40B4-BE49-F238E27FC236}">
                        <a16:creationId xmlns:a16="http://schemas.microsoft.com/office/drawing/2014/main" id="{60BC1503-39B0-4B01-ADBB-E1098A729835}"/>
                      </a:ext>
                    </a:extLst>
                  </p14:cNvPr>
                  <p14:cNvContentPartPr/>
                  <p14:nvPr/>
                </p14:nvContentPartPr>
                <p14:xfrm>
                  <a:off x="11598053" y="1607850"/>
                  <a:ext cx="19440" cy="18360"/>
                </p14:xfrm>
              </p:contentPart>
            </mc:Choice>
            <mc:Fallback xmlns="">
              <p:pic>
                <p:nvPicPr>
                  <p:cNvPr id="150" name="Ink 149">
                    <a:extLst>
                      <a:ext uri="{FF2B5EF4-FFF2-40B4-BE49-F238E27FC236}">
                        <a16:creationId xmlns:a16="http://schemas.microsoft.com/office/drawing/2014/main" id="{60BC1503-39B0-4B01-ADBB-E1098A729835}"/>
                      </a:ext>
                    </a:extLst>
                  </p:cNvPr>
                  <p:cNvPicPr/>
                  <p:nvPr/>
                </p:nvPicPr>
                <p:blipFill>
                  <a:blip r:embed="rId125"/>
                  <a:stretch>
                    <a:fillRect/>
                  </a:stretch>
                </p:blipFill>
                <p:spPr>
                  <a:xfrm>
                    <a:off x="11577345" y="1587404"/>
                    <a:ext cx="61278" cy="5967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1" name="Ink 150">
                    <a:extLst>
                      <a:ext uri="{FF2B5EF4-FFF2-40B4-BE49-F238E27FC236}">
                        <a16:creationId xmlns:a16="http://schemas.microsoft.com/office/drawing/2014/main" id="{0340D756-21BE-4F33-AB9F-97526127EB7F}"/>
                      </a:ext>
                    </a:extLst>
                  </p14:cNvPr>
                  <p14:cNvContentPartPr/>
                  <p14:nvPr/>
                </p14:nvContentPartPr>
                <p14:xfrm>
                  <a:off x="11703893" y="1686330"/>
                  <a:ext cx="145800" cy="94680"/>
                </p14:xfrm>
              </p:contentPart>
            </mc:Choice>
            <mc:Fallback xmlns="">
              <p:pic>
                <p:nvPicPr>
                  <p:cNvPr id="151" name="Ink 150">
                    <a:extLst>
                      <a:ext uri="{FF2B5EF4-FFF2-40B4-BE49-F238E27FC236}">
                        <a16:creationId xmlns:a16="http://schemas.microsoft.com/office/drawing/2014/main" id="{0340D756-21BE-4F33-AB9F-97526127EB7F}"/>
                      </a:ext>
                    </a:extLst>
                  </p:cNvPr>
                  <p:cNvPicPr/>
                  <p:nvPr/>
                </p:nvPicPr>
                <p:blipFill>
                  <a:blip r:embed="rId127"/>
                  <a:stretch>
                    <a:fillRect/>
                  </a:stretch>
                </p:blipFill>
                <p:spPr>
                  <a:xfrm>
                    <a:off x="11683185" y="1665383"/>
                    <a:ext cx="187638" cy="136155"/>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2" name="Ink 151">
                    <a:extLst>
                      <a:ext uri="{FF2B5EF4-FFF2-40B4-BE49-F238E27FC236}">
                        <a16:creationId xmlns:a16="http://schemas.microsoft.com/office/drawing/2014/main" id="{3C7C9D85-88A3-49F9-A284-53E85F6B0C27}"/>
                      </a:ext>
                    </a:extLst>
                  </p14:cNvPr>
                  <p14:cNvContentPartPr/>
                  <p14:nvPr/>
                </p14:nvContentPartPr>
                <p14:xfrm>
                  <a:off x="11922413" y="1694250"/>
                  <a:ext cx="61560" cy="91440"/>
                </p14:xfrm>
              </p:contentPart>
            </mc:Choice>
            <mc:Fallback xmlns="">
              <p:pic>
                <p:nvPicPr>
                  <p:cNvPr id="152" name="Ink 151">
                    <a:extLst>
                      <a:ext uri="{FF2B5EF4-FFF2-40B4-BE49-F238E27FC236}">
                        <a16:creationId xmlns:a16="http://schemas.microsoft.com/office/drawing/2014/main" id="{3C7C9D85-88A3-49F9-A284-53E85F6B0C27}"/>
                      </a:ext>
                    </a:extLst>
                  </p:cNvPr>
                  <p:cNvPicPr/>
                  <p:nvPr/>
                </p:nvPicPr>
                <p:blipFill>
                  <a:blip r:embed="rId129"/>
                  <a:stretch>
                    <a:fillRect/>
                  </a:stretch>
                </p:blipFill>
                <p:spPr>
                  <a:xfrm>
                    <a:off x="11901752" y="1673697"/>
                    <a:ext cx="103303" cy="132966"/>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3" name="Ink 152">
                    <a:extLst>
                      <a:ext uri="{FF2B5EF4-FFF2-40B4-BE49-F238E27FC236}">
                        <a16:creationId xmlns:a16="http://schemas.microsoft.com/office/drawing/2014/main" id="{62635D1B-FF3B-4386-BA43-10216ED1B00A}"/>
                      </a:ext>
                    </a:extLst>
                  </p14:cNvPr>
                  <p14:cNvContentPartPr/>
                  <p14:nvPr/>
                </p14:nvContentPartPr>
                <p14:xfrm>
                  <a:off x="12062453" y="1683090"/>
                  <a:ext cx="81720" cy="120600"/>
                </p14:xfrm>
              </p:contentPart>
            </mc:Choice>
            <mc:Fallback xmlns="">
              <p:pic>
                <p:nvPicPr>
                  <p:cNvPr id="153" name="Ink 152">
                    <a:extLst>
                      <a:ext uri="{FF2B5EF4-FFF2-40B4-BE49-F238E27FC236}">
                        <a16:creationId xmlns:a16="http://schemas.microsoft.com/office/drawing/2014/main" id="{62635D1B-FF3B-4386-BA43-10216ED1B00A}"/>
                      </a:ext>
                    </a:extLst>
                  </p:cNvPr>
                  <p:cNvPicPr/>
                  <p:nvPr/>
                </p:nvPicPr>
                <p:blipFill>
                  <a:blip r:embed="rId131"/>
                  <a:stretch>
                    <a:fillRect/>
                  </a:stretch>
                </p:blipFill>
                <p:spPr>
                  <a:xfrm>
                    <a:off x="12041282" y="1662571"/>
                    <a:ext cx="123639" cy="162056"/>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4" name="Ink 153">
                    <a:extLst>
                      <a:ext uri="{FF2B5EF4-FFF2-40B4-BE49-F238E27FC236}">
                        <a16:creationId xmlns:a16="http://schemas.microsoft.com/office/drawing/2014/main" id="{91919FBF-3570-4B89-A77E-DA825C518823}"/>
                      </a:ext>
                    </a:extLst>
                  </p14:cNvPr>
                  <p14:cNvContentPartPr/>
                  <p14:nvPr/>
                </p14:nvContentPartPr>
                <p14:xfrm>
                  <a:off x="12226613" y="1682010"/>
                  <a:ext cx="59040" cy="106200"/>
                </p14:xfrm>
              </p:contentPart>
            </mc:Choice>
            <mc:Fallback xmlns="">
              <p:pic>
                <p:nvPicPr>
                  <p:cNvPr id="154" name="Ink 153">
                    <a:extLst>
                      <a:ext uri="{FF2B5EF4-FFF2-40B4-BE49-F238E27FC236}">
                        <a16:creationId xmlns:a16="http://schemas.microsoft.com/office/drawing/2014/main" id="{91919FBF-3570-4B89-A77E-DA825C518823}"/>
                      </a:ext>
                    </a:extLst>
                  </p:cNvPr>
                  <p:cNvPicPr/>
                  <p:nvPr/>
                </p:nvPicPr>
                <p:blipFill>
                  <a:blip r:embed="rId133"/>
                  <a:stretch>
                    <a:fillRect/>
                  </a:stretch>
                </p:blipFill>
                <p:spPr>
                  <a:xfrm>
                    <a:off x="12205527" y="1661104"/>
                    <a:ext cx="100790" cy="147593"/>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Ink 154">
                    <a:extLst>
                      <a:ext uri="{FF2B5EF4-FFF2-40B4-BE49-F238E27FC236}">
                        <a16:creationId xmlns:a16="http://schemas.microsoft.com/office/drawing/2014/main" id="{3ACF9026-0DB1-4A7A-956B-FD8664534F93}"/>
                      </a:ext>
                    </a:extLst>
                  </p14:cNvPr>
                  <p14:cNvContentPartPr/>
                  <p14:nvPr/>
                </p14:nvContentPartPr>
                <p14:xfrm>
                  <a:off x="12423533" y="1501650"/>
                  <a:ext cx="74160" cy="199440"/>
                </p14:xfrm>
              </p:contentPart>
            </mc:Choice>
            <mc:Fallback xmlns="">
              <p:pic>
                <p:nvPicPr>
                  <p:cNvPr id="155" name="Ink 154">
                    <a:extLst>
                      <a:ext uri="{FF2B5EF4-FFF2-40B4-BE49-F238E27FC236}">
                        <a16:creationId xmlns:a16="http://schemas.microsoft.com/office/drawing/2014/main" id="{3ACF9026-0DB1-4A7A-956B-FD8664534F93}"/>
                      </a:ext>
                    </a:extLst>
                  </p:cNvPr>
                  <p:cNvPicPr/>
                  <p:nvPr/>
                </p:nvPicPr>
                <p:blipFill>
                  <a:blip r:embed="rId135"/>
                  <a:stretch>
                    <a:fillRect/>
                  </a:stretch>
                </p:blipFill>
                <p:spPr>
                  <a:xfrm>
                    <a:off x="12402886" y="1480656"/>
                    <a:ext cx="115875" cy="241007"/>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6" name="Ink 155">
                    <a:extLst>
                      <a:ext uri="{FF2B5EF4-FFF2-40B4-BE49-F238E27FC236}">
                        <a16:creationId xmlns:a16="http://schemas.microsoft.com/office/drawing/2014/main" id="{55B2F795-CDB8-498F-B26F-65F9D1466092}"/>
                      </a:ext>
                    </a:extLst>
                  </p14:cNvPr>
                  <p14:cNvContentPartPr/>
                  <p14:nvPr/>
                </p14:nvContentPartPr>
                <p14:xfrm>
                  <a:off x="12472133" y="1832490"/>
                  <a:ext cx="2880" cy="12240"/>
                </p14:xfrm>
              </p:contentPart>
            </mc:Choice>
            <mc:Fallback xmlns="">
              <p:pic>
                <p:nvPicPr>
                  <p:cNvPr id="156" name="Ink 155">
                    <a:extLst>
                      <a:ext uri="{FF2B5EF4-FFF2-40B4-BE49-F238E27FC236}">
                        <a16:creationId xmlns:a16="http://schemas.microsoft.com/office/drawing/2014/main" id="{55B2F795-CDB8-498F-B26F-65F9D1466092}"/>
                      </a:ext>
                    </a:extLst>
                  </p:cNvPr>
                  <p:cNvPicPr/>
                  <p:nvPr/>
                </p:nvPicPr>
                <p:blipFill>
                  <a:blip r:embed="rId137"/>
                  <a:stretch>
                    <a:fillRect/>
                  </a:stretch>
                </p:blipFill>
                <p:spPr>
                  <a:xfrm>
                    <a:off x="12451973" y="1812498"/>
                    <a:ext cx="43611" cy="52632"/>
                  </a:xfrm>
                  <a:prstGeom prst="rect">
                    <a:avLst/>
                  </a:prstGeom>
                </p:spPr>
              </p:pic>
            </mc:Fallback>
          </mc:AlternateContent>
        </p:grpSp>
      </p:grpSp>
    </p:spTree>
    <p:extLst>
      <p:ext uri="{BB962C8B-B14F-4D97-AF65-F5344CB8AC3E}">
        <p14:creationId xmlns:p14="http://schemas.microsoft.com/office/powerpoint/2010/main" val="21263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750" fill="hold"/>
                                        <p:tgtEl>
                                          <p:spTgt spid="53"/>
                                        </p:tgtEl>
                                        <p:attrNameLst>
                                          <p:attrName>ppt_w</p:attrName>
                                        </p:attrNameLst>
                                      </p:cBhvr>
                                      <p:tavLst>
                                        <p:tav tm="0">
                                          <p:val>
                                            <p:fltVal val="0"/>
                                          </p:val>
                                        </p:tav>
                                        <p:tav tm="100000">
                                          <p:val>
                                            <p:strVal val="#ppt_w"/>
                                          </p:val>
                                        </p:tav>
                                      </p:tavLst>
                                    </p:anim>
                                    <p:anim calcmode="lin" valueType="num">
                                      <p:cBhvr>
                                        <p:cTn id="8" dur="750" fill="hold"/>
                                        <p:tgtEl>
                                          <p:spTgt spid="53"/>
                                        </p:tgtEl>
                                        <p:attrNameLst>
                                          <p:attrName>ppt_h</p:attrName>
                                        </p:attrNameLst>
                                      </p:cBhvr>
                                      <p:tavLst>
                                        <p:tav tm="0">
                                          <p:val>
                                            <p:fltVal val="0"/>
                                          </p:val>
                                        </p:tav>
                                        <p:tav tm="100000">
                                          <p:val>
                                            <p:strVal val="#ppt_h"/>
                                          </p:val>
                                        </p:tav>
                                      </p:tavLst>
                                    </p:anim>
                                    <p:animEffect transition="in" filter="fade">
                                      <p:cBhvr>
                                        <p:cTn id="9" dur="750"/>
                                        <p:tgtEl>
                                          <p:spTgt spid="53"/>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2.5E-6 3.7037E-7 L -0.91914 -0.00393 " pathEditMode="relative" rAng="0" ptsTypes="AA">
                                      <p:cBhvr>
                                        <p:cTn id="13" dur="1500" fill="hold"/>
                                        <p:tgtEl>
                                          <p:spTgt spid="53"/>
                                        </p:tgtEl>
                                        <p:attrNameLst>
                                          <p:attrName>ppt_x</p:attrName>
                                          <p:attrName>ppt_y</p:attrName>
                                        </p:attrNameLst>
                                      </p:cBhvr>
                                      <p:rCtr x="-45964" y="0"/>
                                    </p:animMotion>
                                  </p:childTnLst>
                                </p:cTn>
                              </p:par>
                              <p:par>
                                <p:cTn id="14" presetID="63" presetClass="path" presetSubtype="0" accel="50000" decel="50000" fill="hold" nodeType="withEffect">
                                  <p:stCondLst>
                                    <p:cond delay="0"/>
                                  </p:stCondLst>
                                  <p:childTnLst>
                                    <p:animMotion origin="layout" path="M -3.75E-6 -4.44444E-6 L -0.89765 0.00394 " pathEditMode="relative" rAng="0" ptsTypes="AA">
                                      <p:cBhvr>
                                        <p:cTn id="15" dur="2000" fill="hold"/>
                                        <p:tgtEl>
                                          <p:spTgt spid="40"/>
                                        </p:tgtEl>
                                        <p:attrNameLst>
                                          <p:attrName>ppt_x</p:attrName>
                                          <p:attrName>ppt_y</p:attrName>
                                        </p:attrNameLst>
                                      </p:cBhvr>
                                      <p:rCtr x="-44857" y="-208"/>
                                    </p:animMotion>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cBhvr>
                                        <p:cTn id="20" dur="1250" fill="hold"/>
                                        <p:tgtEl>
                                          <p:spTgt spid="87"/>
                                        </p:tgtEl>
                                        <p:attrNameLst>
                                          <p:attrName>drawProgress</p:attrName>
                                        </p:attrNameLst>
                                      </p:cBhvr>
                                      <p:tavLst>
                                        <p:tav tm="0">
                                          <p:val>
                                            <p:fltVal val="0"/>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63" presetClass="entr" presetSubtype="0" fill="hold" nodeType="clickEffect">
                                  <p:stCondLst>
                                    <p:cond delay="0"/>
                                  </p:stCondLst>
                                  <p:childTnLst>
                                    <p:set>
                                      <p:cBhvr>
                                        <p:cTn id="24" dur="1" fill="hold">
                                          <p:stCondLst>
                                            <p:cond delay="0"/>
                                          </p:stCondLst>
                                        </p:cTn>
                                        <p:tgtEl>
                                          <p:spTgt spid="158"/>
                                        </p:tgtEl>
                                        <p:attrNameLst>
                                          <p:attrName>style.visibility</p:attrName>
                                        </p:attrNameLst>
                                      </p:cBhvr>
                                      <p:to>
                                        <p:strVal val="visible"/>
                                      </p:to>
                                    </p:set>
                                    <p:anim calcmode="lin" valueType="num">
                                      <p:cBhvr>
                                        <p:cTn id="25" dur="2000" fill="hold"/>
                                        <p:tgtEl>
                                          <p:spTgt spid="15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1CF70D6-1CBB-48B8-B39A-B3B304CE29C8}"/>
              </a:ext>
            </a:extLst>
          </p:cNvPr>
          <p:cNvSpPr txBox="1">
            <a:spLocks/>
          </p:cNvSpPr>
          <p:nvPr/>
        </p:nvSpPr>
        <p:spPr>
          <a:xfrm>
            <a:off x="533400" y="1578592"/>
            <a:ext cx="11109960" cy="17954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Ink Free" panose="03080402000500000000" pitchFamily="66" charset="0"/>
                <a:ea typeface="+mj-ea"/>
                <a:cs typeface="+mj-cs"/>
              </a:defRPr>
            </a:lvl1pPr>
          </a:lstStyle>
          <a:p>
            <a:r>
              <a:rPr lang="en-US" sz="9600" dirty="0">
                <a:solidFill>
                  <a:srgbClr val="E15C55">
                    <a:alpha val="57000"/>
                  </a:srgbClr>
                </a:solidFill>
                <a:latin typeface="Abyss" pitchFamily="50" charset="0"/>
              </a:rPr>
              <a:t>build a package!</a:t>
            </a:r>
            <a:endParaRPr lang="de-DE" sz="9600" dirty="0">
              <a:solidFill>
                <a:srgbClr val="E15C55">
                  <a:alpha val="57000"/>
                </a:srgbClr>
              </a:solidFill>
              <a:latin typeface="Abyss" pitchFamily="50" charset="0"/>
            </a:endParaRPr>
          </a:p>
        </p:txBody>
      </p:sp>
      <p:sp>
        <p:nvSpPr>
          <p:cNvPr id="4" name="Title 3">
            <a:extLst>
              <a:ext uri="{FF2B5EF4-FFF2-40B4-BE49-F238E27FC236}">
                <a16:creationId xmlns:a16="http://schemas.microsoft.com/office/drawing/2014/main" id="{7F7D47F7-A45C-4E9D-8C66-EB422E87ACAB}"/>
              </a:ext>
            </a:extLst>
          </p:cNvPr>
          <p:cNvSpPr>
            <a:spLocks noGrp="1"/>
          </p:cNvSpPr>
          <p:nvPr>
            <p:ph type="ctrTitle"/>
          </p:nvPr>
        </p:nvSpPr>
        <p:spPr>
          <a:xfrm>
            <a:off x="541020" y="1510012"/>
            <a:ext cx="11109960" cy="1795463"/>
          </a:xfrm>
        </p:spPr>
        <p:txBody>
          <a:bodyPr>
            <a:normAutofit/>
          </a:bodyPr>
          <a:lstStyle/>
          <a:p>
            <a:r>
              <a:rPr lang="en-US" sz="9600" dirty="0">
                <a:latin typeface="Abyss" pitchFamily="50" charset="0"/>
              </a:rPr>
              <a:t>build a package!</a:t>
            </a:r>
            <a:endParaRPr lang="de-DE" sz="9600" dirty="0">
              <a:latin typeface="Abyss" pitchFamily="50" charset="0"/>
            </a:endParaRPr>
          </a:p>
        </p:txBody>
      </p:sp>
      <p:pic>
        <p:nvPicPr>
          <p:cNvPr id="17" name="Picture 16" descr="A picture containing person, person, bed, video&#10;&#10;Description automatically generated">
            <a:extLst>
              <a:ext uri="{FF2B5EF4-FFF2-40B4-BE49-F238E27FC236}">
                <a16:creationId xmlns:a16="http://schemas.microsoft.com/office/drawing/2014/main" id="{E51ACD9C-341A-44D7-BBF7-D942C47E2060}"/>
              </a:ext>
            </a:extLst>
          </p:cNvPr>
          <p:cNvPicPr>
            <a:picLocks noChangeAspect="1"/>
          </p:cNvPicPr>
          <p:nvPr/>
        </p:nvPicPr>
        <p:blipFill rotWithShape="1">
          <a:blip r:embed="rId2">
            <a:duotone>
              <a:prstClr val="black"/>
              <a:srgbClr val="8E332E">
                <a:tint val="45000"/>
                <a:satMod val="400000"/>
              </a:srgbClr>
            </a:duotone>
            <a:alphaModFix amt="18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10" t="51906" r="66945" b="11351"/>
          <a:stretch/>
        </p:blipFill>
        <p:spPr>
          <a:xfrm flipH="1">
            <a:off x="5739541" y="3620845"/>
            <a:ext cx="3360578" cy="2274109"/>
          </a:xfrm>
          <a:prstGeom prst="rect">
            <a:avLst/>
          </a:prstGeom>
        </p:spPr>
      </p:pic>
      <p:pic>
        <p:nvPicPr>
          <p:cNvPr id="15" name="Picture 14" descr="A picture containing person, person, bed, video&#10;&#10;Description automatically generated">
            <a:extLst>
              <a:ext uri="{FF2B5EF4-FFF2-40B4-BE49-F238E27FC236}">
                <a16:creationId xmlns:a16="http://schemas.microsoft.com/office/drawing/2014/main" id="{F1234343-2881-41C7-8B60-F8266BEDC856}"/>
              </a:ext>
            </a:extLst>
          </p:cNvPr>
          <p:cNvPicPr>
            <a:picLocks noChangeAspect="1"/>
          </p:cNvPicPr>
          <p:nvPr/>
        </p:nvPicPr>
        <p:blipFill rotWithShape="1">
          <a:blip r:embed="rId4">
            <a:alphaModFix amt="18000"/>
            <a:extLst>
              <a:ext uri="{28A0092B-C50C-407E-A947-70E740481C1C}">
                <a14:useLocalDpi xmlns:a14="http://schemas.microsoft.com/office/drawing/2010/main" val="0"/>
              </a:ext>
            </a:extLst>
          </a:blip>
          <a:srcRect l="32706" t="49722" r="47475" b="1334"/>
          <a:stretch/>
        </p:blipFill>
        <p:spPr>
          <a:xfrm>
            <a:off x="3414562" y="3591410"/>
            <a:ext cx="2015567" cy="3029212"/>
          </a:xfrm>
          <a:prstGeom prst="rect">
            <a:avLst/>
          </a:prstGeom>
        </p:spPr>
      </p:pic>
      <p:pic>
        <p:nvPicPr>
          <p:cNvPr id="16" name="Picture 15" descr="A picture containing person, person, bed, video&#10;&#10;Description automatically generated">
            <a:extLst>
              <a:ext uri="{FF2B5EF4-FFF2-40B4-BE49-F238E27FC236}">
                <a16:creationId xmlns:a16="http://schemas.microsoft.com/office/drawing/2014/main" id="{7BA8873E-3FBE-411C-A07A-00976B12A990}"/>
              </a:ext>
            </a:extLst>
          </p:cNvPr>
          <p:cNvPicPr>
            <a:picLocks noChangeAspect="1"/>
          </p:cNvPicPr>
          <p:nvPr/>
        </p:nvPicPr>
        <p:blipFill rotWithShape="1">
          <a:blip r:embed="rId4">
            <a:extLst>
              <a:ext uri="{28A0092B-C50C-407E-A947-70E740481C1C}">
                <a14:useLocalDpi xmlns:a14="http://schemas.microsoft.com/office/drawing/2010/main" val="0"/>
              </a:ext>
            </a:extLst>
          </a:blip>
          <a:srcRect l="10" r="69424" b="51056"/>
          <a:stretch/>
        </p:blipFill>
        <p:spPr>
          <a:xfrm flipH="1">
            <a:off x="5650519" y="3087746"/>
            <a:ext cx="3449600" cy="3361616"/>
          </a:xfrm>
          <a:prstGeom prst="rect">
            <a:avLst/>
          </a:prstGeom>
        </p:spPr>
      </p:pic>
      <p:pic>
        <p:nvPicPr>
          <p:cNvPr id="18" name="Picture 17" descr="A picture containing person, person, bed, video&#10;&#10;Description automatically generated">
            <a:extLst>
              <a:ext uri="{FF2B5EF4-FFF2-40B4-BE49-F238E27FC236}">
                <a16:creationId xmlns:a16="http://schemas.microsoft.com/office/drawing/2014/main" id="{D717AFDD-3B41-41C1-AE63-7B5B9362ECE0}"/>
              </a:ext>
            </a:extLst>
          </p:cNvPr>
          <p:cNvPicPr>
            <a:picLocks noChangeAspect="1"/>
          </p:cNvPicPr>
          <p:nvPr/>
        </p:nvPicPr>
        <p:blipFill rotWithShape="1">
          <a:blip r:embed="rId4">
            <a:extLst>
              <a:ext uri="{28A0092B-C50C-407E-A947-70E740481C1C}">
                <a14:useLocalDpi xmlns:a14="http://schemas.microsoft.com/office/drawing/2010/main" val="0"/>
              </a:ext>
            </a:extLst>
          </a:blip>
          <a:srcRect l="30357" r="48661" b="51056"/>
          <a:stretch/>
        </p:blipFill>
        <p:spPr>
          <a:xfrm>
            <a:off x="3342735" y="3404517"/>
            <a:ext cx="2244073" cy="3185643"/>
          </a:xfrm>
          <a:prstGeom prst="rect">
            <a:avLst/>
          </a:prstGeom>
        </p:spPr>
      </p:pic>
      <p:sp>
        <p:nvSpPr>
          <p:cNvPr id="7" name="Subtitle 2">
            <a:extLst>
              <a:ext uri="{FF2B5EF4-FFF2-40B4-BE49-F238E27FC236}">
                <a16:creationId xmlns:a16="http://schemas.microsoft.com/office/drawing/2014/main" id="{CA099600-7513-4A8F-8416-57326385FFA4}"/>
              </a:ext>
            </a:extLst>
          </p:cNvPr>
          <p:cNvSpPr>
            <a:spLocks noGrp="1"/>
          </p:cNvSpPr>
          <p:nvPr>
            <p:ph type="subTitle" idx="1"/>
          </p:nvPr>
        </p:nvSpPr>
        <p:spPr>
          <a:xfrm>
            <a:off x="1232877" y="1354662"/>
            <a:ext cx="9711006" cy="550656"/>
          </a:xfrm>
          <a:noFill/>
        </p:spPr>
        <p:txBody>
          <a:bodyPr>
            <a:normAutofit fontScale="92500" lnSpcReduction="20000"/>
          </a:bodyPr>
          <a:lstStyle/>
          <a:p>
            <a:pPr>
              <a:lnSpc>
                <a:spcPct val="110000"/>
              </a:lnSpc>
            </a:pPr>
            <a:r>
              <a:rPr lang="en-US" sz="3600" dirty="0">
                <a:solidFill>
                  <a:srgbClr val="531E1B"/>
                </a:solidFill>
                <a:latin typeface="Abyss" pitchFamily="50" charset="0"/>
              </a:rPr>
              <a:t>How to become a (Better) RSE?</a:t>
            </a:r>
            <a:endParaRPr lang="de-DE" sz="3600" dirty="0">
              <a:solidFill>
                <a:srgbClr val="531E1B"/>
              </a:solidFill>
              <a:latin typeface="Abyss" pitchFamily="50" charset="0"/>
            </a:endParaRPr>
          </a:p>
        </p:txBody>
      </p:sp>
      <p:sp>
        <p:nvSpPr>
          <p:cNvPr id="8" name="Rectangle 7">
            <a:extLst>
              <a:ext uri="{FF2B5EF4-FFF2-40B4-BE49-F238E27FC236}">
                <a16:creationId xmlns:a16="http://schemas.microsoft.com/office/drawing/2014/main" id="{AFC9F8B5-D00F-4CC5-8345-883D14D742F0}"/>
              </a:ext>
            </a:extLst>
          </p:cNvPr>
          <p:cNvSpPr/>
          <p:nvPr/>
        </p:nvSpPr>
        <p:spPr>
          <a:xfrm rot="16200000">
            <a:off x="10723289" y="5262548"/>
            <a:ext cx="2439147" cy="276999"/>
          </a:xfrm>
          <a:prstGeom prst="rect">
            <a:avLst/>
          </a:prstGeom>
        </p:spPr>
        <p:txBody>
          <a:bodyPr wrap="square">
            <a:spAutoFit/>
          </a:bodyPr>
          <a:lstStyle/>
          <a:p>
            <a:pPr algn="r"/>
            <a:r>
              <a:rPr lang="de-DE" sz="1200" dirty="0">
                <a:solidFill>
                  <a:srgbClr val="8E332E"/>
                </a:solidFill>
                <a:latin typeface="Merriweather Sans Light" pitchFamily="2" charset="0"/>
              </a:rPr>
              <a:t>Image </a:t>
            </a:r>
            <a:r>
              <a:rPr lang="de-DE" sz="1200" dirty="0" err="1">
                <a:solidFill>
                  <a:srgbClr val="8E332E"/>
                </a:solidFill>
                <a:latin typeface="Merriweather Sans Light" pitchFamily="2" charset="0"/>
              </a:rPr>
              <a:t>by</a:t>
            </a:r>
            <a:r>
              <a:rPr lang="de-DE" sz="1200" dirty="0">
                <a:solidFill>
                  <a:srgbClr val="8E332E"/>
                </a:solidFill>
                <a:latin typeface="Merriweather Sans Light" pitchFamily="2" charset="0"/>
              </a:rPr>
              <a:t> </a:t>
            </a:r>
            <a:r>
              <a:rPr lang="de-DE" sz="1200" dirty="0" err="1">
                <a:solidFill>
                  <a:srgbClr val="8E332E"/>
                </a:solidFill>
                <a:latin typeface="Merriweather Sans Light" pitchFamily="2" charset="0"/>
              </a:rPr>
              <a:t>brgfx</a:t>
            </a:r>
            <a:r>
              <a:rPr lang="de-DE" sz="1200" dirty="0">
                <a:solidFill>
                  <a:srgbClr val="8E332E"/>
                </a:solidFill>
                <a:latin typeface="Merriweather Sans Light" pitchFamily="2" charset="0"/>
              </a:rPr>
              <a:t> @ freepik.com</a:t>
            </a:r>
          </a:p>
        </p:txBody>
      </p:sp>
    </p:spTree>
    <p:extLst>
      <p:ext uri="{BB962C8B-B14F-4D97-AF65-F5344CB8AC3E}">
        <p14:creationId xmlns:p14="http://schemas.microsoft.com/office/powerpoint/2010/main" val="6246773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anim calcmode="lin" valueType="num">
                                      <p:cBhvr>
                                        <p:cTn id="13" dur="250" fill="hold"/>
                                        <p:tgtEl>
                                          <p:spTgt spid="4"/>
                                        </p:tgtEl>
                                        <p:attrNameLst>
                                          <p:attrName>ppt_x</p:attrName>
                                        </p:attrNameLst>
                                      </p:cBhvr>
                                      <p:tavLst>
                                        <p:tav tm="0">
                                          <p:val>
                                            <p:strVal val="#ppt_x"/>
                                          </p:val>
                                        </p:tav>
                                        <p:tav tm="100000">
                                          <p:val>
                                            <p:strVal val="#ppt_x"/>
                                          </p:val>
                                        </p:tav>
                                      </p:tavLst>
                                    </p:anim>
                                    <p:anim calcmode="lin" valueType="num">
                                      <p:cBhvr>
                                        <p:cTn id="14"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F85E5F-2718-45DA-A388-1B74907E3CE5}"/>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D49F2F9C-149A-48FB-BFF8-E1A223D096F7}"/>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latin typeface="Abyss" pitchFamily="50" charset="0"/>
              </a:rPr>
              <a:t>Shareable &amp; Extendable</a:t>
            </a:r>
          </a:p>
        </p:txBody>
      </p:sp>
      <p:sp>
        <p:nvSpPr>
          <p:cNvPr id="9" name="Rectangle 8">
            <a:extLst>
              <a:ext uri="{FF2B5EF4-FFF2-40B4-BE49-F238E27FC236}">
                <a16:creationId xmlns:a16="http://schemas.microsoft.com/office/drawing/2014/main" id="{6BE6189E-3A95-47AB-AE38-0E99B787AD28}"/>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latin typeface="Abyss" pitchFamily="50" charset="0"/>
              </a:rPr>
              <a:t>Well-structured</a:t>
            </a:r>
          </a:p>
        </p:txBody>
      </p:sp>
      <p:sp>
        <p:nvSpPr>
          <p:cNvPr id="10" name="Rectangle 9">
            <a:extLst>
              <a:ext uri="{FF2B5EF4-FFF2-40B4-BE49-F238E27FC236}">
                <a16:creationId xmlns:a16="http://schemas.microsoft.com/office/drawing/2014/main" id="{839C364B-A4EB-4CA2-98A7-4A982B8EAA0B}"/>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latin typeface="Abyss" pitchFamily="50" charset="0"/>
              </a:rPr>
              <a:t>Robust</a:t>
            </a:r>
          </a:p>
        </p:txBody>
      </p:sp>
      <p:sp>
        <p:nvSpPr>
          <p:cNvPr id="11" name="Rectangle 10">
            <a:extLst>
              <a:ext uri="{FF2B5EF4-FFF2-40B4-BE49-F238E27FC236}">
                <a16:creationId xmlns:a16="http://schemas.microsoft.com/office/drawing/2014/main" id="{2E4EA9BB-3464-4865-96B8-6526DB99BD76}"/>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latin typeface="Abyss" pitchFamily="50" charset="0"/>
              </a:rPr>
              <a:t>Different</a:t>
            </a:r>
          </a:p>
        </p:txBody>
      </p:sp>
      <p:grpSp>
        <p:nvGrpSpPr>
          <p:cNvPr id="14" name="Group 13">
            <a:extLst>
              <a:ext uri="{FF2B5EF4-FFF2-40B4-BE49-F238E27FC236}">
                <a16:creationId xmlns:a16="http://schemas.microsoft.com/office/drawing/2014/main" id="{113D5325-3B05-4162-9D13-BEDC1BAC1A3A}"/>
              </a:ext>
            </a:extLst>
          </p:cNvPr>
          <p:cNvGrpSpPr/>
          <p:nvPr/>
        </p:nvGrpSpPr>
        <p:grpSpPr>
          <a:xfrm>
            <a:off x="726035" y="995736"/>
            <a:ext cx="4226966" cy="1926087"/>
            <a:chOff x="726035" y="995736"/>
            <a:chExt cx="4226966" cy="1926087"/>
          </a:xfrm>
          <a:effectLst>
            <a:outerShdw blurRad="203200" dir="8160000" sx="102000" sy="102000" algn="t" rotWithShape="0">
              <a:prstClr val="black">
                <a:alpha val="4000"/>
              </a:prstClr>
            </a:outerShdw>
          </a:effectLst>
        </p:grpSpPr>
        <p:sp>
          <p:nvSpPr>
            <p:cNvPr id="12" name="Rectangle 11">
              <a:extLst>
                <a:ext uri="{FF2B5EF4-FFF2-40B4-BE49-F238E27FC236}">
                  <a16:creationId xmlns:a16="http://schemas.microsoft.com/office/drawing/2014/main" id="{187A211A-B707-417F-BCF2-EF751CB7549C}"/>
                </a:ext>
              </a:extLst>
            </p:cNvPr>
            <p:cNvSpPr/>
            <p:nvPr/>
          </p:nvSpPr>
          <p:spPr>
            <a:xfrm>
              <a:off x="1372571" y="1621402"/>
              <a:ext cx="3580430" cy="1300421"/>
            </a:xfrm>
            <a:prstGeom prst="rect">
              <a:avLst/>
            </a:prstGeom>
          </p:spPr>
          <p:txBody>
            <a:bodyPr wrap="square">
              <a:spAutoFit/>
            </a:bodyPr>
            <a:lstStyle/>
            <a:p>
              <a:pPr>
                <a:lnSpc>
                  <a:spcPct val="110000"/>
                </a:lnSpc>
              </a:pPr>
              <a:r>
                <a:rPr lang="en-US" sz="2400" dirty="0">
                  <a:latin typeface="Abyss" pitchFamily="50" charset="0"/>
                </a:rPr>
                <a:t>building Packages helps you write code that’s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9801E2-A658-4ECD-BB31-664F85D36CCF}"/>
                    </a:ext>
                  </a:extLst>
                </p14:cNvPr>
                <p14:cNvContentPartPr/>
                <p14:nvPr/>
              </p14:nvContentPartPr>
              <p14:xfrm flipH="1">
                <a:off x="726035" y="995736"/>
                <a:ext cx="593640" cy="844560"/>
              </p14:xfrm>
            </p:contentPart>
          </mc:Choice>
          <mc:Fallback xmlns="">
            <p:pic>
              <p:nvPicPr>
                <p:cNvPr id="13" name="Ink 12">
                  <a:extLst>
                    <a:ext uri="{FF2B5EF4-FFF2-40B4-BE49-F238E27FC236}">
                      <a16:creationId xmlns:a16="http://schemas.microsoft.com/office/drawing/2014/main" id="{F69801E2-A658-4ECD-BB31-664F85D36CCF}"/>
                    </a:ext>
                  </a:extLst>
                </p:cNvPr>
                <p:cNvPicPr/>
                <p:nvPr/>
              </p:nvPicPr>
              <p:blipFill>
                <a:blip r:embed="rId4"/>
                <a:stretch>
                  <a:fillRect/>
                </a:stretch>
              </p:blipFill>
              <p:spPr>
                <a:xfrm flipH="1">
                  <a:off x="716675" y="986376"/>
                  <a:ext cx="612360" cy="863280"/>
                </a:xfrm>
                <a:prstGeom prst="rect">
                  <a:avLst/>
                </a:prstGeom>
              </p:spPr>
            </p:pic>
          </mc:Fallback>
        </mc:AlternateContent>
      </p:grpSp>
      <p:grpSp>
        <p:nvGrpSpPr>
          <p:cNvPr id="26" name="Group 25">
            <a:extLst>
              <a:ext uri="{FF2B5EF4-FFF2-40B4-BE49-F238E27FC236}">
                <a16:creationId xmlns:a16="http://schemas.microsoft.com/office/drawing/2014/main" id="{265B3308-1D3B-4DF2-9CA1-9E4C72958B31}"/>
              </a:ext>
            </a:extLst>
          </p:cNvPr>
          <p:cNvGrpSpPr/>
          <p:nvPr/>
        </p:nvGrpSpPr>
        <p:grpSpPr>
          <a:xfrm>
            <a:off x="5299713" y="2921539"/>
            <a:ext cx="6610379" cy="3813272"/>
            <a:chOff x="5299713" y="2952750"/>
            <a:chExt cx="6610379" cy="3813272"/>
          </a:xfrm>
        </p:grpSpPr>
        <p:grpSp>
          <p:nvGrpSpPr>
            <p:cNvPr id="23" name="Group 22">
              <a:extLst>
                <a:ext uri="{FF2B5EF4-FFF2-40B4-BE49-F238E27FC236}">
                  <a16:creationId xmlns:a16="http://schemas.microsoft.com/office/drawing/2014/main" id="{1FFE718A-A730-44C1-AC87-095B0D256AEF}"/>
                </a:ext>
              </a:extLst>
            </p:cNvPr>
            <p:cNvGrpSpPr/>
            <p:nvPr/>
          </p:nvGrpSpPr>
          <p:grpSpPr>
            <a:xfrm>
              <a:off x="5299713" y="2952750"/>
              <a:ext cx="6610379" cy="3690162"/>
              <a:chOff x="5175888" y="3044649"/>
              <a:chExt cx="6610379" cy="3690162"/>
            </a:xfrm>
          </p:grpSpPr>
          <p:sp>
            <p:nvSpPr>
              <p:cNvPr id="19" name="Rectangle 18">
                <a:extLst>
                  <a:ext uri="{FF2B5EF4-FFF2-40B4-BE49-F238E27FC236}">
                    <a16:creationId xmlns:a16="http://schemas.microsoft.com/office/drawing/2014/main" id="{95345BAB-2BEE-4CAD-913D-8E3CB1876576}"/>
                  </a:ext>
                </a:extLst>
              </p:cNvPr>
              <p:cNvSpPr/>
              <p:nvPr/>
            </p:nvSpPr>
            <p:spPr>
              <a:xfrm>
                <a:off x="6562725" y="3044649"/>
                <a:ext cx="4699667" cy="872547"/>
              </a:xfrm>
              <a:prstGeom prst="rect">
                <a:avLst/>
              </a:prstGeom>
            </p:spPr>
            <p:txBody>
              <a:bodyPr wrap="square">
                <a:spAutoFit/>
              </a:bodyPr>
              <a:lstStyle/>
              <a:p>
                <a:pPr algn="r">
                  <a:lnSpc>
                    <a:spcPct val="110000"/>
                  </a:lnSpc>
                </a:pPr>
                <a:r>
                  <a:rPr lang="en-US" sz="2400" dirty="0">
                    <a:latin typeface="Abyss" pitchFamily="50" charset="0"/>
                  </a:rPr>
                  <a:t>R and RStudio make building packages Fun and Easy!</a:t>
                </a:r>
              </a:p>
            </p:txBody>
          </p:sp>
          <p:pic>
            <p:nvPicPr>
              <p:cNvPr id="22" name="Picture 21" descr="A picture containing radar chart&#10;&#10;Description automatically generated">
                <a:extLst>
                  <a:ext uri="{FF2B5EF4-FFF2-40B4-BE49-F238E27FC236}">
                    <a16:creationId xmlns:a16="http://schemas.microsoft.com/office/drawing/2014/main" id="{947291E4-5E89-4DAD-BF96-D6AB6AB48F43}"/>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57801" r="55469"/>
              <a:stretch/>
            </p:blipFill>
            <p:spPr>
              <a:xfrm>
                <a:off x="5175888" y="4225249"/>
                <a:ext cx="6610379" cy="2509562"/>
              </a:xfrm>
              <a:prstGeom prst="rect">
                <a:avLst/>
              </a:prstGeom>
            </p:spPr>
          </p:pic>
        </p:grpSp>
        <p:sp>
          <p:nvSpPr>
            <p:cNvPr id="25" name="Rectangle 24">
              <a:extLst>
                <a:ext uri="{FF2B5EF4-FFF2-40B4-BE49-F238E27FC236}">
                  <a16:creationId xmlns:a16="http://schemas.microsoft.com/office/drawing/2014/main" id="{28AF417A-16F6-475F-B70F-C6BA87D40861}"/>
                </a:ext>
              </a:extLst>
            </p:cNvPr>
            <p:cNvSpPr/>
            <p:nvPr/>
          </p:nvSpPr>
          <p:spPr>
            <a:xfrm>
              <a:off x="8947070" y="6504412"/>
              <a:ext cx="2439147" cy="261610"/>
            </a:xfrm>
            <a:prstGeom prst="rect">
              <a:avLst/>
            </a:prstGeom>
          </p:spPr>
          <p:txBody>
            <a:bodyPr wrap="square">
              <a:spAutoFit/>
            </a:bodyPr>
            <a:lstStyle/>
            <a:p>
              <a:pPr algn="r"/>
              <a:r>
                <a:rPr lang="de-DE" sz="1050" dirty="0">
                  <a:solidFill>
                    <a:schemeClr val="bg1">
                      <a:lumMod val="75000"/>
                    </a:schemeClr>
                  </a:solidFill>
                  <a:latin typeface="Merriweather Sans Light" pitchFamily="2" charset="0"/>
                </a:rPr>
                <a:t>Image </a:t>
              </a:r>
              <a:r>
                <a:rPr lang="de-DE" sz="1050" dirty="0" err="1">
                  <a:solidFill>
                    <a:schemeClr val="bg1">
                      <a:lumMod val="75000"/>
                    </a:schemeClr>
                  </a:solidFill>
                  <a:latin typeface="Merriweather Sans Light" pitchFamily="2" charset="0"/>
                </a:rPr>
                <a:t>by</a:t>
              </a:r>
              <a:r>
                <a:rPr lang="de-DE" sz="1050" dirty="0">
                  <a:solidFill>
                    <a:schemeClr val="bg1">
                      <a:lumMod val="75000"/>
                    </a:schemeClr>
                  </a:solidFill>
                  <a:latin typeface="Merriweather Sans Light" pitchFamily="2" charset="0"/>
                </a:rPr>
                <a:t> </a:t>
              </a:r>
              <a:r>
                <a:rPr lang="de-DE" sz="1050" dirty="0" err="1">
                  <a:solidFill>
                    <a:schemeClr val="bg1">
                      <a:lumMod val="75000"/>
                    </a:schemeClr>
                  </a:solidFill>
                  <a:latin typeface="Merriweather Sans Light" pitchFamily="2" charset="0"/>
                </a:rPr>
                <a:t>brgfx</a:t>
              </a:r>
              <a:r>
                <a:rPr lang="de-DE" sz="1050" dirty="0">
                  <a:solidFill>
                    <a:schemeClr val="bg1">
                      <a:lumMod val="75000"/>
                    </a:schemeClr>
                  </a:solidFill>
                  <a:latin typeface="Merriweather Sans Light" pitchFamily="2" charset="0"/>
                </a:rPr>
                <a:t> @ freepik.com</a:t>
              </a:r>
            </a:p>
          </p:txBody>
        </p:sp>
      </p:grpSp>
    </p:spTree>
    <p:extLst>
      <p:ext uri="{BB962C8B-B14F-4D97-AF65-F5344CB8AC3E}">
        <p14:creationId xmlns:p14="http://schemas.microsoft.com/office/powerpoint/2010/main" val="3962846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68290E9-839D-4908-A30F-E2EF339936AF}"/>
              </a:ext>
            </a:extLst>
          </p:cNvPr>
          <p:cNvPicPr>
            <a:picLocks noChangeAspect="1"/>
          </p:cNvPicPr>
          <p:nvPr/>
        </p:nvPicPr>
        <p:blipFill rotWithShape="1">
          <a:blip r:embed="rId3"/>
          <a:srcRect t="15775" b="75130"/>
          <a:stretch/>
        </p:blipFill>
        <p:spPr>
          <a:xfrm>
            <a:off x="4505720" y="1440519"/>
            <a:ext cx="7686280" cy="599816"/>
          </a:xfrm>
          <a:prstGeom prst="rect">
            <a:avLst/>
          </a:prstGeom>
        </p:spPr>
      </p:pic>
      <p:sp>
        <p:nvSpPr>
          <p:cNvPr id="7" name="Rectangle 6">
            <a:extLst>
              <a:ext uri="{FF2B5EF4-FFF2-40B4-BE49-F238E27FC236}">
                <a16:creationId xmlns:a16="http://schemas.microsoft.com/office/drawing/2014/main" id="{0DF85E5F-2718-45DA-A388-1B74907E3CE5}"/>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D49F2F9C-149A-48FB-BFF8-E1A223D096F7}"/>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Shareable &amp; Extendable</a:t>
            </a:r>
          </a:p>
        </p:txBody>
      </p:sp>
      <p:sp>
        <p:nvSpPr>
          <p:cNvPr id="9" name="Rectangle 8">
            <a:extLst>
              <a:ext uri="{FF2B5EF4-FFF2-40B4-BE49-F238E27FC236}">
                <a16:creationId xmlns:a16="http://schemas.microsoft.com/office/drawing/2014/main" id="{6BE6189E-3A95-47AB-AE38-0E99B787AD28}"/>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latin typeface="Abyss" pitchFamily="50" charset="0"/>
              </a:rPr>
              <a:t>Well-structured</a:t>
            </a:r>
          </a:p>
        </p:txBody>
      </p:sp>
      <p:sp>
        <p:nvSpPr>
          <p:cNvPr id="10" name="Rectangle 9">
            <a:extLst>
              <a:ext uri="{FF2B5EF4-FFF2-40B4-BE49-F238E27FC236}">
                <a16:creationId xmlns:a16="http://schemas.microsoft.com/office/drawing/2014/main" id="{839C364B-A4EB-4CA2-98A7-4A982B8EAA0B}"/>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11" name="Rectangle 10">
            <a:extLst>
              <a:ext uri="{FF2B5EF4-FFF2-40B4-BE49-F238E27FC236}">
                <a16:creationId xmlns:a16="http://schemas.microsoft.com/office/drawing/2014/main" id="{2E4EA9BB-3464-4865-96B8-6526DB99BD76}"/>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pic>
        <p:nvPicPr>
          <p:cNvPr id="16" name="Picture 15">
            <a:extLst>
              <a:ext uri="{FF2B5EF4-FFF2-40B4-BE49-F238E27FC236}">
                <a16:creationId xmlns:a16="http://schemas.microsoft.com/office/drawing/2014/main" id="{66F28258-775D-4E3C-9F15-C1EF1F8A5195}"/>
              </a:ext>
            </a:extLst>
          </p:cNvPr>
          <p:cNvPicPr>
            <a:picLocks noChangeAspect="1"/>
          </p:cNvPicPr>
          <p:nvPr/>
        </p:nvPicPr>
        <p:blipFill rotWithShape="1">
          <a:blip r:embed="rId4"/>
          <a:srcRect b="3767"/>
          <a:stretch/>
        </p:blipFill>
        <p:spPr>
          <a:xfrm>
            <a:off x="4813300" y="2129423"/>
            <a:ext cx="2304869" cy="4436111"/>
          </a:xfrm>
          <a:prstGeom prst="rect">
            <a:avLst/>
          </a:prstGeom>
          <a:effectLst>
            <a:glow rad="241300">
              <a:schemeClr val="accent3">
                <a:satMod val="175000"/>
                <a:alpha val="4000"/>
              </a:schemeClr>
            </a:glow>
          </a:effectLst>
        </p:spPr>
      </p:pic>
      <p:sp>
        <p:nvSpPr>
          <p:cNvPr id="24" name="Content Placeholder 4">
            <a:extLst>
              <a:ext uri="{FF2B5EF4-FFF2-40B4-BE49-F238E27FC236}">
                <a16:creationId xmlns:a16="http://schemas.microsoft.com/office/drawing/2014/main" id="{3EE65378-40BE-4D57-80E6-D24A18CE9897}"/>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t>File Structure</a:t>
            </a:r>
          </a:p>
        </p:txBody>
      </p:sp>
    </p:spTree>
    <p:extLst>
      <p:ext uri="{BB962C8B-B14F-4D97-AF65-F5344CB8AC3E}">
        <p14:creationId xmlns:p14="http://schemas.microsoft.com/office/powerpoint/2010/main" val="198750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68290E9-839D-4908-A30F-E2EF339936AF}"/>
              </a:ext>
            </a:extLst>
          </p:cNvPr>
          <p:cNvPicPr>
            <a:picLocks noChangeAspect="1"/>
          </p:cNvPicPr>
          <p:nvPr/>
        </p:nvPicPr>
        <p:blipFill rotWithShape="1">
          <a:blip r:embed="rId3"/>
          <a:srcRect t="25321" b="61969"/>
          <a:stretch/>
        </p:blipFill>
        <p:spPr>
          <a:xfrm>
            <a:off x="4505720" y="1486266"/>
            <a:ext cx="7686280" cy="838199"/>
          </a:xfrm>
          <a:prstGeom prst="rect">
            <a:avLst/>
          </a:prstGeom>
        </p:spPr>
      </p:pic>
      <p:sp>
        <p:nvSpPr>
          <p:cNvPr id="7" name="Rectangle 6">
            <a:extLst>
              <a:ext uri="{FF2B5EF4-FFF2-40B4-BE49-F238E27FC236}">
                <a16:creationId xmlns:a16="http://schemas.microsoft.com/office/drawing/2014/main" id="{0DF85E5F-2718-45DA-A388-1B74907E3CE5}"/>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D49F2F9C-149A-48FB-BFF8-E1A223D096F7}"/>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Shareable &amp; Extendable</a:t>
            </a:r>
          </a:p>
        </p:txBody>
      </p:sp>
      <p:sp>
        <p:nvSpPr>
          <p:cNvPr id="9" name="Rectangle 8">
            <a:extLst>
              <a:ext uri="{FF2B5EF4-FFF2-40B4-BE49-F238E27FC236}">
                <a16:creationId xmlns:a16="http://schemas.microsoft.com/office/drawing/2014/main" id="{6BE6189E-3A95-47AB-AE38-0E99B787AD28}"/>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latin typeface="Abyss" pitchFamily="50" charset="0"/>
              </a:rPr>
              <a:t>Well-structured</a:t>
            </a:r>
          </a:p>
        </p:txBody>
      </p:sp>
      <p:sp>
        <p:nvSpPr>
          <p:cNvPr id="10" name="Rectangle 9">
            <a:extLst>
              <a:ext uri="{FF2B5EF4-FFF2-40B4-BE49-F238E27FC236}">
                <a16:creationId xmlns:a16="http://schemas.microsoft.com/office/drawing/2014/main" id="{839C364B-A4EB-4CA2-98A7-4A982B8EAA0B}"/>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11" name="Rectangle 10">
            <a:extLst>
              <a:ext uri="{FF2B5EF4-FFF2-40B4-BE49-F238E27FC236}">
                <a16:creationId xmlns:a16="http://schemas.microsoft.com/office/drawing/2014/main" id="{2E4EA9BB-3464-4865-96B8-6526DB99BD76}"/>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sp>
        <p:nvSpPr>
          <p:cNvPr id="24" name="Content Placeholder 4">
            <a:extLst>
              <a:ext uri="{FF2B5EF4-FFF2-40B4-BE49-F238E27FC236}">
                <a16:creationId xmlns:a16="http://schemas.microsoft.com/office/drawing/2014/main" id="{3EE65378-40BE-4D57-80E6-D24A18CE9897}"/>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t>Version Control</a:t>
            </a:r>
          </a:p>
          <a:p>
            <a:pPr marL="0" indent="0">
              <a:lnSpc>
                <a:spcPct val="110000"/>
              </a:lnSpc>
              <a:buNone/>
            </a:pPr>
            <a:endParaRPr lang="en-US" sz="2200" dirty="0">
              <a:solidFill>
                <a:schemeClr val="bg1">
                  <a:lumMod val="75000"/>
                </a:schemeClr>
              </a:solidFill>
            </a:endParaRPr>
          </a:p>
        </p:txBody>
      </p:sp>
      <p:pic>
        <p:nvPicPr>
          <p:cNvPr id="12" name="Picture 11">
            <a:extLst>
              <a:ext uri="{FF2B5EF4-FFF2-40B4-BE49-F238E27FC236}">
                <a16:creationId xmlns:a16="http://schemas.microsoft.com/office/drawing/2014/main" id="{8C5FBAFA-E8B2-4D75-B7DF-120F7788D52E}"/>
              </a:ext>
            </a:extLst>
          </p:cNvPr>
          <p:cNvPicPr>
            <a:picLocks noChangeAspect="1"/>
          </p:cNvPicPr>
          <p:nvPr/>
        </p:nvPicPr>
        <p:blipFill>
          <a:blip r:embed="rId4"/>
          <a:stretch>
            <a:fillRect/>
          </a:stretch>
        </p:blipFill>
        <p:spPr>
          <a:xfrm>
            <a:off x="4813300" y="2616931"/>
            <a:ext cx="4832382" cy="3881007"/>
          </a:xfrm>
          <a:prstGeom prst="rect">
            <a:avLst/>
          </a:prstGeom>
          <a:effectLst>
            <a:glow rad="508000">
              <a:schemeClr val="accent3">
                <a:satMod val="175000"/>
                <a:alpha val="4000"/>
              </a:schemeClr>
            </a:glow>
          </a:effectLst>
        </p:spPr>
      </p:pic>
      <p:grpSp>
        <p:nvGrpSpPr>
          <p:cNvPr id="140" name="Group 139">
            <a:extLst>
              <a:ext uri="{FF2B5EF4-FFF2-40B4-BE49-F238E27FC236}">
                <a16:creationId xmlns:a16="http://schemas.microsoft.com/office/drawing/2014/main" id="{6AD24DC0-0DFB-4FD9-9A0E-8D74F01EBCA8}"/>
              </a:ext>
            </a:extLst>
          </p:cNvPr>
          <p:cNvGrpSpPr/>
          <p:nvPr/>
        </p:nvGrpSpPr>
        <p:grpSpPr>
          <a:xfrm>
            <a:off x="7201612" y="3586578"/>
            <a:ext cx="4362120" cy="2137680"/>
            <a:chOff x="7201612" y="3586578"/>
            <a:chExt cx="4362120" cy="2137680"/>
          </a:xfrm>
        </p:grpSpPr>
        <mc:AlternateContent xmlns:mc="http://schemas.openxmlformats.org/markup-compatibility/2006" xmlns:p14="http://schemas.microsoft.com/office/powerpoint/2010/main">
          <mc:Choice Requires="p14">
            <p:contentPart p14:bwMode="auto" r:id="rId5">
              <p14:nvContentPartPr>
                <p14:cNvPr id="79" name="Ink 78">
                  <a:extLst>
                    <a:ext uri="{FF2B5EF4-FFF2-40B4-BE49-F238E27FC236}">
                      <a16:creationId xmlns:a16="http://schemas.microsoft.com/office/drawing/2014/main" id="{D873CF50-E093-428A-8802-8D8D9E624074}"/>
                    </a:ext>
                  </a:extLst>
                </p14:cNvPr>
                <p14:cNvContentPartPr/>
                <p14:nvPr/>
              </p14:nvContentPartPr>
              <p14:xfrm>
                <a:off x="7358212" y="4315938"/>
                <a:ext cx="56520" cy="316080"/>
              </p14:xfrm>
            </p:contentPart>
          </mc:Choice>
          <mc:Fallback xmlns="">
            <p:pic>
              <p:nvPicPr>
                <p:cNvPr id="79" name="Ink 78">
                  <a:extLst>
                    <a:ext uri="{FF2B5EF4-FFF2-40B4-BE49-F238E27FC236}">
                      <a16:creationId xmlns:a16="http://schemas.microsoft.com/office/drawing/2014/main" id="{D873CF50-E093-428A-8802-8D8D9E624074}"/>
                    </a:ext>
                  </a:extLst>
                </p:cNvPr>
                <p:cNvPicPr/>
                <p:nvPr/>
              </p:nvPicPr>
              <p:blipFill>
                <a:blip r:embed="rId6"/>
                <a:stretch>
                  <a:fillRect/>
                </a:stretch>
              </p:blipFill>
              <p:spPr>
                <a:xfrm>
                  <a:off x="7349212" y="4307298"/>
                  <a:ext cx="741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0" name="Ink 79">
                  <a:extLst>
                    <a:ext uri="{FF2B5EF4-FFF2-40B4-BE49-F238E27FC236}">
                      <a16:creationId xmlns:a16="http://schemas.microsoft.com/office/drawing/2014/main" id="{9F938224-A9D6-415B-B146-DAF5945AB8F5}"/>
                    </a:ext>
                  </a:extLst>
                </p14:cNvPr>
                <p14:cNvContentPartPr/>
                <p14:nvPr/>
              </p14:nvContentPartPr>
              <p14:xfrm>
                <a:off x="7201612" y="4251498"/>
                <a:ext cx="384120" cy="132120"/>
              </p14:xfrm>
            </p:contentPart>
          </mc:Choice>
          <mc:Fallback xmlns="">
            <p:pic>
              <p:nvPicPr>
                <p:cNvPr id="80" name="Ink 79">
                  <a:extLst>
                    <a:ext uri="{FF2B5EF4-FFF2-40B4-BE49-F238E27FC236}">
                      <a16:creationId xmlns:a16="http://schemas.microsoft.com/office/drawing/2014/main" id="{9F938224-A9D6-415B-B146-DAF5945AB8F5}"/>
                    </a:ext>
                  </a:extLst>
                </p:cNvPr>
                <p:cNvPicPr/>
                <p:nvPr/>
              </p:nvPicPr>
              <p:blipFill>
                <a:blip r:embed="rId8"/>
                <a:stretch>
                  <a:fillRect/>
                </a:stretch>
              </p:blipFill>
              <p:spPr>
                <a:xfrm>
                  <a:off x="7192972" y="4242858"/>
                  <a:ext cx="401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1" name="Ink 80">
                  <a:extLst>
                    <a:ext uri="{FF2B5EF4-FFF2-40B4-BE49-F238E27FC236}">
                      <a16:creationId xmlns:a16="http://schemas.microsoft.com/office/drawing/2014/main" id="{DEE0B8F7-C47A-41A1-B430-63F4EFDA365E}"/>
                    </a:ext>
                  </a:extLst>
                </p14:cNvPr>
                <p14:cNvContentPartPr/>
                <p14:nvPr/>
              </p14:nvContentPartPr>
              <p14:xfrm>
                <a:off x="7598332" y="4223778"/>
                <a:ext cx="169920" cy="342720"/>
              </p14:xfrm>
            </p:contentPart>
          </mc:Choice>
          <mc:Fallback xmlns="">
            <p:pic>
              <p:nvPicPr>
                <p:cNvPr id="81" name="Ink 80">
                  <a:extLst>
                    <a:ext uri="{FF2B5EF4-FFF2-40B4-BE49-F238E27FC236}">
                      <a16:creationId xmlns:a16="http://schemas.microsoft.com/office/drawing/2014/main" id="{DEE0B8F7-C47A-41A1-B430-63F4EFDA365E}"/>
                    </a:ext>
                  </a:extLst>
                </p:cNvPr>
                <p:cNvPicPr/>
                <p:nvPr/>
              </p:nvPicPr>
              <p:blipFill>
                <a:blip r:embed="rId10"/>
                <a:stretch>
                  <a:fillRect/>
                </a:stretch>
              </p:blipFill>
              <p:spPr>
                <a:xfrm>
                  <a:off x="7589692" y="4215138"/>
                  <a:ext cx="1875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2" name="Ink 81">
                  <a:extLst>
                    <a:ext uri="{FF2B5EF4-FFF2-40B4-BE49-F238E27FC236}">
                      <a16:creationId xmlns:a16="http://schemas.microsoft.com/office/drawing/2014/main" id="{7FA50327-1CBB-4254-BF1B-A98B446CB45D}"/>
                    </a:ext>
                  </a:extLst>
                </p14:cNvPr>
                <p14:cNvContentPartPr/>
                <p14:nvPr/>
              </p14:nvContentPartPr>
              <p14:xfrm>
                <a:off x="7849972" y="4435458"/>
                <a:ext cx="93960" cy="129240"/>
              </p14:xfrm>
            </p:contentPart>
          </mc:Choice>
          <mc:Fallback xmlns="">
            <p:pic>
              <p:nvPicPr>
                <p:cNvPr id="82" name="Ink 81">
                  <a:extLst>
                    <a:ext uri="{FF2B5EF4-FFF2-40B4-BE49-F238E27FC236}">
                      <a16:creationId xmlns:a16="http://schemas.microsoft.com/office/drawing/2014/main" id="{7FA50327-1CBB-4254-BF1B-A98B446CB45D}"/>
                    </a:ext>
                  </a:extLst>
                </p:cNvPr>
                <p:cNvPicPr/>
                <p:nvPr/>
              </p:nvPicPr>
              <p:blipFill>
                <a:blip r:embed="rId12"/>
                <a:stretch>
                  <a:fillRect/>
                </a:stretch>
              </p:blipFill>
              <p:spPr>
                <a:xfrm>
                  <a:off x="7841332" y="4426458"/>
                  <a:ext cx="1116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3" name="Ink 82">
                  <a:extLst>
                    <a:ext uri="{FF2B5EF4-FFF2-40B4-BE49-F238E27FC236}">
                      <a16:creationId xmlns:a16="http://schemas.microsoft.com/office/drawing/2014/main" id="{7F2B2DF5-6026-4716-9A53-B1D53B2BEE8D}"/>
                    </a:ext>
                  </a:extLst>
                </p14:cNvPr>
                <p14:cNvContentPartPr/>
                <p14:nvPr/>
              </p14:nvContentPartPr>
              <p14:xfrm>
                <a:off x="8157412" y="4188498"/>
                <a:ext cx="313560" cy="369360"/>
              </p14:xfrm>
            </p:contentPart>
          </mc:Choice>
          <mc:Fallback xmlns="">
            <p:pic>
              <p:nvPicPr>
                <p:cNvPr id="83" name="Ink 82">
                  <a:extLst>
                    <a:ext uri="{FF2B5EF4-FFF2-40B4-BE49-F238E27FC236}">
                      <a16:creationId xmlns:a16="http://schemas.microsoft.com/office/drawing/2014/main" id="{7F2B2DF5-6026-4716-9A53-B1D53B2BEE8D}"/>
                    </a:ext>
                  </a:extLst>
                </p:cNvPr>
                <p:cNvPicPr/>
                <p:nvPr/>
              </p:nvPicPr>
              <p:blipFill>
                <a:blip r:embed="rId14"/>
                <a:stretch>
                  <a:fillRect/>
                </a:stretch>
              </p:blipFill>
              <p:spPr>
                <a:xfrm>
                  <a:off x="8148412" y="4179858"/>
                  <a:ext cx="33120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4" name="Ink 83">
                  <a:extLst>
                    <a:ext uri="{FF2B5EF4-FFF2-40B4-BE49-F238E27FC236}">
                      <a16:creationId xmlns:a16="http://schemas.microsoft.com/office/drawing/2014/main" id="{B7C76661-941C-47D6-B216-3DDD419A9722}"/>
                    </a:ext>
                  </a:extLst>
                </p14:cNvPr>
                <p14:cNvContentPartPr/>
                <p14:nvPr/>
              </p14:nvContentPartPr>
              <p14:xfrm>
                <a:off x="8479612" y="4162938"/>
                <a:ext cx="280440" cy="325800"/>
              </p14:xfrm>
            </p:contentPart>
          </mc:Choice>
          <mc:Fallback xmlns="">
            <p:pic>
              <p:nvPicPr>
                <p:cNvPr id="84" name="Ink 83">
                  <a:extLst>
                    <a:ext uri="{FF2B5EF4-FFF2-40B4-BE49-F238E27FC236}">
                      <a16:creationId xmlns:a16="http://schemas.microsoft.com/office/drawing/2014/main" id="{B7C76661-941C-47D6-B216-3DDD419A9722}"/>
                    </a:ext>
                  </a:extLst>
                </p:cNvPr>
                <p:cNvPicPr/>
                <p:nvPr/>
              </p:nvPicPr>
              <p:blipFill>
                <a:blip r:embed="rId16"/>
                <a:stretch>
                  <a:fillRect/>
                </a:stretch>
              </p:blipFill>
              <p:spPr>
                <a:xfrm>
                  <a:off x="8470612" y="4153938"/>
                  <a:ext cx="2980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 name="Ink 84">
                  <a:extLst>
                    <a:ext uri="{FF2B5EF4-FFF2-40B4-BE49-F238E27FC236}">
                      <a16:creationId xmlns:a16="http://schemas.microsoft.com/office/drawing/2014/main" id="{1264FA1D-EFC5-4811-B4F1-7F0C8C380464}"/>
                    </a:ext>
                  </a:extLst>
                </p14:cNvPr>
                <p14:cNvContentPartPr/>
                <p14:nvPr/>
              </p14:nvContentPartPr>
              <p14:xfrm>
                <a:off x="8524252" y="4362738"/>
                <a:ext cx="106560" cy="30240"/>
              </p14:xfrm>
            </p:contentPart>
          </mc:Choice>
          <mc:Fallback xmlns="">
            <p:pic>
              <p:nvPicPr>
                <p:cNvPr id="85" name="Ink 84">
                  <a:extLst>
                    <a:ext uri="{FF2B5EF4-FFF2-40B4-BE49-F238E27FC236}">
                      <a16:creationId xmlns:a16="http://schemas.microsoft.com/office/drawing/2014/main" id="{1264FA1D-EFC5-4811-B4F1-7F0C8C380464}"/>
                    </a:ext>
                  </a:extLst>
                </p:cNvPr>
                <p:cNvPicPr/>
                <p:nvPr/>
              </p:nvPicPr>
              <p:blipFill>
                <a:blip r:embed="rId18"/>
                <a:stretch>
                  <a:fillRect/>
                </a:stretch>
              </p:blipFill>
              <p:spPr>
                <a:xfrm>
                  <a:off x="8515252" y="4353738"/>
                  <a:ext cx="124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6" name="Ink 85">
                  <a:extLst>
                    <a:ext uri="{FF2B5EF4-FFF2-40B4-BE49-F238E27FC236}">
                      <a16:creationId xmlns:a16="http://schemas.microsoft.com/office/drawing/2014/main" id="{ED820A59-2246-4CAF-8CF7-79E14E4C3812}"/>
                    </a:ext>
                  </a:extLst>
                </p14:cNvPr>
                <p14:cNvContentPartPr/>
                <p14:nvPr/>
              </p14:nvContentPartPr>
              <p14:xfrm>
                <a:off x="8702092" y="4124778"/>
                <a:ext cx="138240" cy="297000"/>
              </p14:xfrm>
            </p:contentPart>
          </mc:Choice>
          <mc:Fallback xmlns="">
            <p:pic>
              <p:nvPicPr>
                <p:cNvPr id="86" name="Ink 85">
                  <a:extLst>
                    <a:ext uri="{FF2B5EF4-FFF2-40B4-BE49-F238E27FC236}">
                      <a16:creationId xmlns:a16="http://schemas.microsoft.com/office/drawing/2014/main" id="{ED820A59-2246-4CAF-8CF7-79E14E4C3812}"/>
                    </a:ext>
                  </a:extLst>
                </p:cNvPr>
                <p:cNvPicPr/>
                <p:nvPr/>
              </p:nvPicPr>
              <p:blipFill>
                <a:blip r:embed="rId20"/>
                <a:stretch>
                  <a:fillRect/>
                </a:stretch>
              </p:blipFill>
              <p:spPr>
                <a:xfrm>
                  <a:off x="8693452" y="4116138"/>
                  <a:ext cx="1558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7" name="Ink 86">
                  <a:extLst>
                    <a:ext uri="{FF2B5EF4-FFF2-40B4-BE49-F238E27FC236}">
                      <a16:creationId xmlns:a16="http://schemas.microsoft.com/office/drawing/2014/main" id="{709C7AF4-543A-40EC-A02B-03D849E846FA}"/>
                    </a:ext>
                  </a:extLst>
                </p14:cNvPr>
                <p14:cNvContentPartPr/>
                <p14:nvPr/>
              </p14:nvContentPartPr>
              <p14:xfrm>
                <a:off x="8937532" y="4100298"/>
                <a:ext cx="71640" cy="257400"/>
              </p14:xfrm>
            </p:contentPart>
          </mc:Choice>
          <mc:Fallback xmlns="">
            <p:pic>
              <p:nvPicPr>
                <p:cNvPr id="87" name="Ink 86">
                  <a:extLst>
                    <a:ext uri="{FF2B5EF4-FFF2-40B4-BE49-F238E27FC236}">
                      <a16:creationId xmlns:a16="http://schemas.microsoft.com/office/drawing/2014/main" id="{709C7AF4-543A-40EC-A02B-03D849E846FA}"/>
                    </a:ext>
                  </a:extLst>
                </p:cNvPr>
                <p:cNvPicPr/>
                <p:nvPr/>
              </p:nvPicPr>
              <p:blipFill>
                <a:blip r:embed="rId22"/>
                <a:stretch>
                  <a:fillRect/>
                </a:stretch>
              </p:blipFill>
              <p:spPr>
                <a:xfrm>
                  <a:off x="8928892" y="4091658"/>
                  <a:ext cx="892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8" name="Ink 87">
                  <a:extLst>
                    <a:ext uri="{FF2B5EF4-FFF2-40B4-BE49-F238E27FC236}">
                      <a16:creationId xmlns:a16="http://schemas.microsoft.com/office/drawing/2014/main" id="{6C76E852-E435-43D4-A4D7-9BC2D896B0C5}"/>
                    </a:ext>
                  </a:extLst>
                </p14:cNvPr>
                <p14:cNvContentPartPr/>
                <p14:nvPr/>
              </p14:nvContentPartPr>
              <p14:xfrm>
                <a:off x="8837092" y="4047018"/>
                <a:ext cx="228600" cy="52920"/>
              </p14:xfrm>
            </p:contentPart>
          </mc:Choice>
          <mc:Fallback xmlns="">
            <p:pic>
              <p:nvPicPr>
                <p:cNvPr id="88" name="Ink 87">
                  <a:extLst>
                    <a:ext uri="{FF2B5EF4-FFF2-40B4-BE49-F238E27FC236}">
                      <a16:creationId xmlns:a16="http://schemas.microsoft.com/office/drawing/2014/main" id="{6C76E852-E435-43D4-A4D7-9BC2D896B0C5}"/>
                    </a:ext>
                  </a:extLst>
                </p:cNvPr>
                <p:cNvPicPr/>
                <p:nvPr/>
              </p:nvPicPr>
              <p:blipFill>
                <a:blip r:embed="rId24"/>
                <a:stretch>
                  <a:fillRect/>
                </a:stretch>
              </p:blipFill>
              <p:spPr>
                <a:xfrm>
                  <a:off x="8828092" y="4038018"/>
                  <a:ext cx="2462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9" name="Ink 88">
                  <a:extLst>
                    <a:ext uri="{FF2B5EF4-FFF2-40B4-BE49-F238E27FC236}">
                      <a16:creationId xmlns:a16="http://schemas.microsoft.com/office/drawing/2014/main" id="{017153F7-7C35-4280-82CB-9AB38A1EE959}"/>
                    </a:ext>
                  </a:extLst>
                </p14:cNvPr>
                <p14:cNvContentPartPr/>
                <p14:nvPr/>
              </p14:nvContentPartPr>
              <p14:xfrm>
                <a:off x="9375652" y="4140618"/>
                <a:ext cx="113400" cy="154080"/>
              </p14:xfrm>
            </p:contentPart>
          </mc:Choice>
          <mc:Fallback xmlns="">
            <p:pic>
              <p:nvPicPr>
                <p:cNvPr id="89" name="Ink 88">
                  <a:extLst>
                    <a:ext uri="{FF2B5EF4-FFF2-40B4-BE49-F238E27FC236}">
                      <a16:creationId xmlns:a16="http://schemas.microsoft.com/office/drawing/2014/main" id="{017153F7-7C35-4280-82CB-9AB38A1EE959}"/>
                    </a:ext>
                  </a:extLst>
                </p:cNvPr>
                <p:cNvPicPr/>
                <p:nvPr/>
              </p:nvPicPr>
              <p:blipFill>
                <a:blip r:embed="rId26"/>
                <a:stretch>
                  <a:fillRect/>
                </a:stretch>
              </p:blipFill>
              <p:spPr>
                <a:xfrm>
                  <a:off x="9366652" y="4131978"/>
                  <a:ext cx="131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0" name="Ink 89">
                  <a:extLst>
                    <a:ext uri="{FF2B5EF4-FFF2-40B4-BE49-F238E27FC236}">
                      <a16:creationId xmlns:a16="http://schemas.microsoft.com/office/drawing/2014/main" id="{08246AA4-E4BF-49BA-8693-8D1A5D09A618}"/>
                    </a:ext>
                  </a:extLst>
                </p14:cNvPr>
                <p14:cNvContentPartPr/>
                <p14:nvPr/>
              </p14:nvContentPartPr>
              <p14:xfrm>
                <a:off x="9560692" y="4122258"/>
                <a:ext cx="110520" cy="138600"/>
              </p14:xfrm>
            </p:contentPart>
          </mc:Choice>
          <mc:Fallback xmlns="">
            <p:pic>
              <p:nvPicPr>
                <p:cNvPr id="90" name="Ink 89">
                  <a:extLst>
                    <a:ext uri="{FF2B5EF4-FFF2-40B4-BE49-F238E27FC236}">
                      <a16:creationId xmlns:a16="http://schemas.microsoft.com/office/drawing/2014/main" id="{08246AA4-E4BF-49BA-8693-8D1A5D09A618}"/>
                    </a:ext>
                  </a:extLst>
                </p:cNvPr>
                <p:cNvPicPr/>
                <p:nvPr/>
              </p:nvPicPr>
              <p:blipFill>
                <a:blip r:embed="rId28"/>
                <a:stretch>
                  <a:fillRect/>
                </a:stretch>
              </p:blipFill>
              <p:spPr>
                <a:xfrm>
                  <a:off x="9552052" y="4113618"/>
                  <a:ext cx="1281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1" name="Ink 90">
                  <a:extLst>
                    <a:ext uri="{FF2B5EF4-FFF2-40B4-BE49-F238E27FC236}">
                      <a16:creationId xmlns:a16="http://schemas.microsoft.com/office/drawing/2014/main" id="{B47E202B-1FC3-4B60-8C83-C75C1FC907B1}"/>
                    </a:ext>
                  </a:extLst>
                </p14:cNvPr>
                <p14:cNvContentPartPr/>
                <p14:nvPr/>
              </p14:nvContentPartPr>
              <p14:xfrm>
                <a:off x="9723052" y="4072578"/>
                <a:ext cx="37800" cy="147960"/>
              </p14:xfrm>
            </p:contentPart>
          </mc:Choice>
          <mc:Fallback xmlns="">
            <p:pic>
              <p:nvPicPr>
                <p:cNvPr id="91" name="Ink 90">
                  <a:extLst>
                    <a:ext uri="{FF2B5EF4-FFF2-40B4-BE49-F238E27FC236}">
                      <a16:creationId xmlns:a16="http://schemas.microsoft.com/office/drawing/2014/main" id="{B47E202B-1FC3-4B60-8C83-C75C1FC907B1}"/>
                    </a:ext>
                  </a:extLst>
                </p:cNvPr>
                <p:cNvPicPr/>
                <p:nvPr/>
              </p:nvPicPr>
              <p:blipFill>
                <a:blip r:embed="rId30"/>
                <a:stretch>
                  <a:fillRect/>
                </a:stretch>
              </p:blipFill>
              <p:spPr>
                <a:xfrm>
                  <a:off x="9714052" y="4063938"/>
                  <a:ext cx="554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2" name="Ink 91">
                  <a:extLst>
                    <a:ext uri="{FF2B5EF4-FFF2-40B4-BE49-F238E27FC236}">
                      <a16:creationId xmlns:a16="http://schemas.microsoft.com/office/drawing/2014/main" id="{7E873902-06C2-4EF3-BB62-7043A06D693A}"/>
                    </a:ext>
                  </a:extLst>
                </p14:cNvPr>
                <p14:cNvContentPartPr/>
                <p14:nvPr/>
              </p14:nvContentPartPr>
              <p14:xfrm>
                <a:off x="9821692" y="4034058"/>
                <a:ext cx="101880" cy="180360"/>
              </p14:xfrm>
            </p:contentPart>
          </mc:Choice>
          <mc:Fallback xmlns="">
            <p:pic>
              <p:nvPicPr>
                <p:cNvPr id="92" name="Ink 91">
                  <a:extLst>
                    <a:ext uri="{FF2B5EF4-FFF2-40B4-BE49-F238E27FC236}">
                      <a16:creationId xmlns:a16="http://schemas.microsoft.com/office/drawing/2014/main" id="{7E873902-06C2-4EF3-BB62-7043A06D693A}"/>
                    </a:ext>
                  </a:extLst>
                </p:cNvPr>
                <p:cNvPicPr/>
                <p:nvPr/>
              </p:nvPicPr>
              <p:blipFill>
                <a:blip r:embed="rId32"/>
                <a:stretch>
                  <a:fillRect/>
                </a:stretch>
              </p:blipFill>
              <p:spPr>
                <a:xfrm>
                  <a:off x="9813052" y="4025058"/>
                  <a:ext cx="119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3" name="Ink 92">
                  <a:extLst>
                    <a:ext uri="{FF2B5EF4-FFF2-40B4-BE49-F238E27FC236}">
                      <a16:creationId xmlns:a16="http://schemas.microsoft.com/office/drawing/2014/main" id="{4798F40B-1388-4674-BF2C-4CC21D6D3F41}"/>
                    </a:ext>
                  </a:extLst>
                </p14:cNvPr>
                <p14:cNvContentPartPr/>
                <p14:nvPr/>
              </p14:nvContentPartPr>
              <p14:xfrm>
                <a:off x="9944452" y="3967458"/>
                <a:ext cx="50760" cy="159840"/>
              </p14:xfrm>
            </p:contentPart>
          </mc:Choice>
          <mc:Fallback xmlns="">
            <p:pic>
              <p:nvPicPr>
                <p:cNvPr id="93" name="Ink 92">
                  <a:extLst>
                    <a:ext uri="{FF2B5EF4-FFF2-40B4-BE49-F238E27FC236}">
                      <a16:creationId xmlns:a16="http://schemas.microsoft.com/office/drawing/2014/main" id="{4798F40B-1388-4674-BF2C-4CC21D6D3F41}"/>
                    </a:ext>
                  </a:extLst>
                </p:cNvPr>
                <p:cNvPicPr/>
                <p:nvPr/>
              </p:nvPicPr>
              <p:blipFill>
                <a:blip r:embed="rId34"/>
                <a:stretch>
                  <a:fillRect/>
                </a:stretch>
              </p:blipFill>
              <p:spPr>
                <a:xfrm>
                  <a:off x="9935452" y="3958818"/>
                  <a:ext cx="684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4" name="Ink 93">
                  <a:extLst>
                    <a:ext uri="{FF2B5EF4-FFF2-40B4-BE49-F238E27FC236}">
                      <a16:creationId xmlns:a16="http://schemas.microsoft.com/office/drawing/2014/main" id="{044A3720-D1B9-4DF9-9BD7-7B8DB2ECE444}"/>
                    </a:ext>
                  </a:extLst>
                </p14:cNvPr>
                <p14:cNvContentPartPr/>
                <p14:nvPr/>
              </p14:nvContentPartPr>
              <p14:xfrm>
                <a:off x="10056772" y="4026138"/>
                <a:ext cx="97920" cy="95400"/>
              </p14:xfrm>
            </p:contentPart>
          </mc:Choice>
          <mc:Fallback xmlns="">
            <p:pic>
              <p:nvPicPr>
                <p:cNvPr id="94" name="Ink 93">
                  <a:extLst>
                    <a:ext uri="{FF2B5EF4-FFF2-40B4-BE49-F238E27FC236}">
                      <a16:creationId xmlns:a16="http://schemas.microsoft.com/office/drawing/2014/main" id="{044A3720-D1B9-4DF9-9BD7-7B8DB2ECE444}"/>
                    </a:ext>
                  </a:extLst>
                </p:cNvPr>
                <p:cNvPicPr/>
                <p:nvPr/>
              </p:nvPicPr>
              <p:blipFill>
                <a:blip r:embed="rId36"/>
                <a:stretch>
                  <a:fillRect/>
                </a:stretch>
              </p:blipFill>
              <p:spPr>
                <a:xfrm>
                  <a:off x="10047772" y="4017138"/>
                  <a:ext cx="115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5" name="Ink 94">
                  <a:extLst>
                    <a:ext uri="{FF2B5EF4-FFF2-40B4-BE49-F238E27FC236}">
                      <a16:creationId xmlns:a16="http://schemas.microsoft.com/office/drawing/2014/main" id="{8EB6493D-8631-42A7-AF81-83A9EED62174}"/>
                    </a:ext>
                  </a:extLst>
                </p14:cNvPr>
                <p14:cNvContentPartPr/>
                <p14:nvPr/>
              </p14:nvContentPartPr>
              <p14:xfrm>
                <a:off x="10168372" y="4000218"/>
                <a:ext cx="210240" cy="94320"/>
              </p14:xfrm>
            </p:contentPart>
          </mc:Choice>
          <mc:Fallback xmlns="">
            <p:pic>
              <p:nvPicPr>
                <p:cNvPr id="95" name="Ink 94">
                  <a:extLst>
                    <a:ext uri="{FF2B5EF4-FFF2-40B4-BE49-F238E27FC236}">
                      <a16:creationId xmlns:a16="http://schemas.microsoft.com/office/drawing/2014/main" id="{8EB6493D-8631-42A7-AF81-83A9EED62174}"/>
                    </a:ext>
                  </a:extLst>
                </p:cNvPr>
                <p:cNvPicPr/>
                <p:nvPr/>
              </p:nvPicPr>
              <p:blipFill>
                <a:blip r:embed="rId38"/>
                <a:stretch>
                  <a:fillRect/>
                </a:stretch>
              </p:blipFill>
              <p:spPr>
                <a:xfrm>
                  <a:off x="10159732" y="3991218"/>
                  <a:ext cx="2278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9" name="Ink 98">
                  <a:extLst>
                    <a:ext uri="{FF2B5EF4-FFF2-40B4-BE49-F238E27FC236}">
                      <a16:creationId xmlns:a16="http://schemas.microsoft.com/office/drawing/2014/main" id="{50CD8A30-2A2D-4B40-A064-114198590F6A}"/>
                    </a:ext>
                  </a:extLst>
                </p14:cNvPr>
                <p14:cNvContentPartPr/>
                <p14:nvPr/>
              </p14:nvContentPartPr>
              <p14:xfrm>
                <a:off x="10609372" y="3930738"/>
                <a:ext cx="175320" cy="113400"/>
              </p14:xfrm>
            </p:contentPart>
          </mc:Choice>
          <mc:Fallback xmlns="">
            <p:pic>
              <p:nvPicPr>
                <p:cNvPr id="99" name="Ink 98">
                  <a:extLst>
                    <a:ext uri="{FF2B5EF4-FFF2-40B4-BE49-F238E27FC236}">
                      <a16:creationId xmlns:a16="http://schemas.microsoft.com/office/drawing/2014/main" id="{50CD8A30-2A2D-4B40-A064-114198590F6A}"/>
                    </a:ext>
                  </a:extLst>
                </p:cNvPr>
                <p:cNvPicPr/>
                <p:nvPr/>
              </p:nvPicPr>
              <p:blipFill>
                <a:blip r:embed="rId40"/>
                <a:stretch>
                  <a:fillRect/>
                </a:stretch>
              </p:blipFill>
              <p:spPr>
                <a:xfrm>
                  <a:off x="10600372" y="3922098"/>
                  <a:ext cx="1929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0" name="Ink 99">
                  <a:extLst>
                    <a:ext uri="{FF2B5EF4-FFF2-40B4-BE49-F238E27FC236}">
                      <a16:creationId xmlns:a16="http://schemas.microsoft.com/office/drawing/2014/main" id="{864C3B95-9E11-4D41-BB42-F70F3BCFEA72}"/>
                    </a:ext>
                  </a:extLst>
                </p14:cNvPr>
                <p14:cNvContentPartPr/>
                <p14:nvPr/>
              </p14:nvContentPartPr>
              <p14:xfrm>
                <a:off x="10758772" y="3916338"/>
                <a:ext cx="105120" cy="87120"/>
              </p14:xfrm>
            </p:contentPart>
          </mc:Choice>
          <mc:Fallback xmlns="">
            <p:pic>
              <p:nvPicPr>
                <p:cNvPr id="100" name="Ink 99">
                  <a:extLst>
                    <a:ext uri="{FF2B5EF4-FFF2-40B4-BE49-F238E27FC236}">
                      <a16:creationId xmlns:a16="http://schemas.microsoft.com/office/drawing/2014/main" id="{864C3B95-9E11-4D41-BB42-F70F3BCFEA72}"/>
                    </a:ext>
                  </a:extLst>
                </p:cNvPr>
                <p:cNvPicPr/>
                <p:nvPr/>
              </p:nvPicPr>
              <p:blipFill>
                <a:blip r:embed="rId42"/>
                <a:stretch>
                  <a:fillRect/>
                </a:stretch>
              </p:blipFill>
              <p:spPr>
                <a:xfrm>
                  <a:off x="10749772" y="3907698"/>
                  <a:ext cx="122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1" name="Ink 100">
                  <a:extLst>
                    <a:ext uri="{FF2B5EF4-FFF2-40B4-BE49-F238E27FC236}">
                      <a16:creationId xmlns:a16="http://schemas.microsoft.com/office/drawing/2014/main" id="{F7C97A07-30C2-436A-9CC5-8F07F908E5A5}"/>
                    </a:ext>
                  </a:extLst>
                </p14:cNvPr>
                <p14:cNvContentPartPr/>
                <p14:nvPr/>
              </p14:nvContentPartPr>
              <p14:xfrm>
                <a:off x="10875052" y="3897618"/>
                <a:ext cx="174600" cy="88560"/>
              </p14:xfrm>
            </p:contentPart>
          </mc:Choice>
          <mc:Fallback xmlns="">
            <p:pic>
              <p:nvPicPr>
                <p:cNvPr id="101" name="Ink 100">
                  <a:extLst>
                    <a:ext uri="{FF2B5EF4-FFF2-40B4-BE49-F238E27FC236}">
                      <a16:creationId xmlns:a16="http://schemas.microsoft.com/office/drawing/2014/main" id="{F7C97A07-30C2-436A-9CC5-8F07F908E5A5}"/>
                    </a:ext>
                  </a:extLst>
                </p:cNvPr>
                <p:cNvPicPr/>
                <p:nvPr/>
              </p:nvPicPr>
              <p:blipFill>
                <a:blip r:embed="rId44"/>
                <a:stretch>
                  <a:fillRect/>
                </a:stretch>
              </p:blipFill>
              <p:spPr>
                <a:xfrm>
                  <a:off x="10866052" y="3888618"/>
                  <a:ext cx="192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941993D0-2264-45E3-B976-3844A8771C45}"/>
                    </a:ext>
                  </a:extLst>
                </p14:cNvPr>
                <p14:cNvContentPartPr/>
                <p14:nvPr/>
              </p14:nvContentPartPr>
              <p14:xfrm>
                <a:off x="11071972" y="3683778"/>
                <a:ext cx="93960" cy="276120"/>
              </p14:xfrm>
            </p:contentPart>
          </mc:Choice>
          <mc:Fallback xmlns="">
            <p:pic>
              <p:nvPicPr>
                <p:cNvPr id="102" name="Ink 101">
                  <a:extLst>
                    <a:ext uri="{FF2B5EF4-FFF2-40B4-BE49-F238E27FC236}">
                      <a16:creationId xmlns:a16="http://schemas.microsoft.com/office/drawing/2014/main" id="{941993D0-2264-45E3-B976-3844A8771C45}"/>
                    </a:ext>
                  </a:extLst>
                </p:cNvPr>
                <p:cNvPicPr/>
                <p:nvPr/>
              </p:nvPicPr>
              <p:blipFill>
                <a:blip r:embed="rId46"/>
                <a:stretch>
                  <a:fillRect/>
                </a:stretch>
              </p:blipFill>
              <p:spPr>
                <a:xfrm>
                  <a:off x="11062972" y="3674778"/>
                  <a:ext cx="111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3" name="Ink 102">
                  <a:extLst>
                    <a:ext uri="{FF2B5EF4-FFF2-40B4-BE49-F238E27FC236}">
                      <a16:creationId xmlns:a16="http://schemas.microsoft.com/office/drawing/2014/main" id="{41CE583C-9EA1-4FBF-8BA1-3289B0D6AEF7}"/>
                    </a:ext>
                  </a:extLst>
                </p14:cNvPr>
                <p14:cNvContentPartPr/>
                <p14:nvPr/>
              </p14:nvContentPartPr>
              <p14:xfrm>
                <a:off x="11255572" y="3815898"/>
                <a:ext cx="173880" cy="115200"/>
              </p14:xfrm>
            </p:contentPart>
          </mc:Choice>
          <mc:Fallback xmlns="">
            <p:pic>
              <p:nvPicPr>
                <p:cNvPr id="103" name="Ink 102">
                  <a:extLst>
                    <a:ext uri="{FF2B5EF4-FFF2-40B4-BE49-F238E27FC236}">
                      <a16:creationId xmlns:a16="http://schemas.microsoft.com/office/drawing/2014/main" id="{41CE583C-9EA1-4FBF-8BA1-3289B0D6AEF7}"/>
                    </a:ext>
                  </a:extLst>
                </p:cNvPr>
                <p:cNvPicPr/>
                <p:nvPr/>
              </p:nvPicPr>
              <p:blipFill>
                <a:blip r:embed="rId48"/>
                <a:stretch>
                  <a:fillRect/>
                </a:stretch>
              </p:blipFill>
              <p:spPr>
                <a:xfrm>
                  <a:off x="11246932" y="3806898"/>
                  <a:ext cx="191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4" name="Ink 103">
                  <a:extLst>
                    <a:ext uri="{FF2B5EF4-FFF2-40B4-BE49-F238E27FC236}">
                      <a16:creationId xmlns:a16="http://schemas.microsoft.com/office/drawing/2014/main" id="{F4E8E424-5302-476E-BDCE-22DFF0CACDAC}"/>
                    </a:ext>
                  </a:extLst>
                </p14:cNvPr>
                <p14:cNvContentPartPr/>
                <p14:nvPr/>
              </p14:nvContentPartPr>
              <p14:xfrm>
                <a:off x="11458612" y="3586578"/>
                <a:ext cx="105120" cy="334080"/>
              </p14:xfrm>
            </p:contentPart>
          </mc:Choice>
          <mc:Fallback xmlns="">
            <p:pic>
              <p:nvPicPr>
                <p:cNvPr id="104" name="Ink 103">
                  <a:extLst>
                    <a:ext uri="{FF2B5EF4-FFF2-40B4-BE49-F238E27FC236}">
                      <a16:creationId xmlns:a16="http://schemas.microsoft.com/office/drawing/2014/main" id="{F4E8E424-5302-476E-BDCE-22DFF0CACDAC}"/>
                    </a:ext>
                  </a:extLst>
                </p:cNvPr>
                <p:cNvPicPr/>
                <p:nvPr/>
              </p:nvPicPr>
              <p:blipFill>
                <a:blip r:embed="rId50"/>
                <a:stretch>
                  <a:fillRect/>
                </a:stretch>
              </p:blipFill>
              <p:spPr>
                <a:xfrm>
                  <a:off x="11449972" y="3577938"/>
                  <a:ext cx="1227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5" name="Ink 104">
                  <a:extLst>
                    <a:ext uri="{FF2B5EF4-FFF2-40B4-BE49-F238E27FC236}">
                      <a16:creationId xmlns:a16="http://schemas.microsoft.com/office/drawing/2014/main" id="{4CAFD41F-FD5E-4B40-A4B9-BBC1775A0C92}"/>
                    </a:ext>
                  </a:extLst>
                </p14:cNvPr>
                <p14:cNvContentPartPr/>
                <p14:nvPr/>
              </p14:nvContentPartPr>
              <p14:xfrm>
                <a:off x="7370092" y="4788978"/>
                <a:ext cx="124920" cy="263520"/>
              </p14:xfrm>
            </p:contentPart>
          </mc:Choice>
          <mc:Fallback xmlns="">
            <p:pic>
              <p:nvPicPr>
                <p:cNvPr id="105" name="Ink 104">
                  <a:extLst>
                    <a:ext uri="{FF2B5EF4-FFF2-40B4-BE49-F238E27FC236}">
                      <a16:creationId xmlns:a16="http://schemas.microsoft.com/office/drawing/2014/main" id="{4CAFD41F-FD5E-4B40-A4B9-BBC1775A0C92}"/>
                    </a:ext>
                  </a:extLst>
                </p:cNvPr>
                <p:cNvPicPr/>
                <p:nvPr/>
              </p:nvPicPr>
              <p:blipFill>
                <a:blip r:embed="rId52"/>
                <a:stretch>
                  <a:fillRect/>
                </a:stretch>
              </p:blipFill>
              <p:spPr>
                <a:xfrm>
                  <a:off x="7361452" y="4780338"/>
                  <a:ext cx="1425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6" name="Ink 105">
                  <a:extLst>
                    <a:ext uri="{FF2B5EF4-FFF2-40B4-BE49-F238E27FC236}">
                      <a16:creationId xmlns:a16="http://schemas.microsoft.com/office/drawing/2014/main" id="{770118CC-EB3E-4594-9F99-B3B80D538C55}"/>
                    </a:ext>
                  </a:extLst>
                </p14:cNvPr>
                <p14:cNvContentPartPr/>
                <p14:nvPr/>
              </p14:nvContentPartPr>
              <p14:xfrm>
                <a:off x="7374412" y="4910658"/>
                <a:ext cx="150480" cy="27720"/>
              </p14:xfrm>
            </p:contentPart>
          </mc:Choice>
          <mc:Fallback xmlns="">
            <p:pic>
              <p:nvPicPr>
                <p:cNvPr id="106" name="Ink 105">
                  <a:extLst>
                    <a:ext uri="{FF2B5EF4-FFF2-40B4-BE49-F238E27FC236}">
                      <a16:creationId xmlns:a16="http://schemas.microsoft.com/office/drawing/2014/main" id="{770118CC-EB3E-4594-9F99-B3B80D538C55}"/>
                    </a:ext>
                  </a:extLst>
                </p:cNvPr>
                <p:cNvPicPr/>
                <p:nvPr/>
              </p:nvPicPr>
              <p:blipFill>
                <a:blip r:embed="rId54"/>
                <a:stretch>
                  <a:fillRect/>
                </a:stretch>
              </p:blipFill>
              <p:spPr>
                <a:xfrm>
                  <a:off x="7365412" y="4901658"/>
                  <a:ext cx="168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7" name="Ink 106">
                  <a:extLst>
                    <a:ext uri="{FF2B5EF4-FFF2-40B4-BE49-F238E27FC236}">
                      <a16:creationId xmlns:a16="http://schemas.microsoft.com/office/drawing/2014/main" id="{6095B439-B5D2-415E-BA71-69E87D7AF4E0}"/>
                    </a:ext>
                  </a:extLst>
                </p14:cNvPr>
                <p14:cNvContentPartPr/>
                <p14:nvPr/>
              </p14:nvContentPartPr>
              <p14:xfrm>
                <a:off x="7616332" y="4919298"/>
                <a:ext cx="120240" cy="108000"/>
              </p14:xfrm>
            </p:contentPart>
          </mc:Choice>
          <mc:Fallback xmlns="">
            <p:pic>
              <p:nvPicPr>
                <p:cNvPr id="107" name="Ink 106">
                  <a:extLst>
                    <a:ext uri="{FF2B5EF4-FFF2-40B4-BE49-F238E27FC236}">
                      <a16:creationId xmlns:a16="http://schemas.microsoft.com/office/drawing/2014/main" id="{6095B439-B5D2-415E-BA71-69E87D7AF4E0}"/>
                    </a:ext>
                  </a:extLst>
                </p:cNvPr>
                <p:cNvPicPr/>
                <p:nvPr/>
              </p:nvPicPr>
              <p:blipFill>
                <a:blip r:embed="rId56"/>
                <a:stretch>
                  <a:fillRect/>
                </a:stretch>
              </p:blipFill>
              <p:spPr>
                <a:xfrm>
                  <a:off x="7607692" y="4910658"/>
                  <a:ext cx="137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8" name="Ink 107">
                  <a:extLst>
                    <a:ext uri="{FF2B5EF4-FFF2-40B4-BE49-F238E27FC236}">
                      <a16:creationId xmlns:a16="http://schemas.microsoft.com/office/drawing/2014/main" id="{C69CDBEC-9D47-4039-8278-5631D38B9A2A}"/>
                    </a:ext>
                  </a:extLst>
                </p14:cNvPr>
                <p14:cNvContentPartPr/>
                <p14:nvPr/>
              </p14:nvContentPartPr>
              <p14:xfrm>
                <a:off x="7779772" y="4887618"/>
                <a:ext cx="111600" cy="125640"/>
              </p14:xfrm>
            </p:contentPart>
          </mc:Choice>
          <mc:Fallback xmlns="">
            <p:pic>
              <p:nvPicPr>
                <p:cNvPr id="108" name="Ink 107">
                  <a:extLst>
                    <a:ext uri="{FF2B5EF4-FFF2-40B4-BE49-F238E27FC236}">
                      <a16:creationId xmlns:a16="http://schemas.microsoft.com/office/drawing/2014/main" id="{C69CDBEC-9D47-4039-8278-5631D38B9A2A}"/>
                    </a:ext>
                  </a:extLst>
                </p:cNvPr>
                <p:cNvPicPr/>
                <p:nvPr/>
              </p:nvPicPr>
              <p:blipFill>
                <a:blip r:embed="rId58"/>
                <a:stretch>
                  <a:fillRect/>
                </a:stretch>
              </p:blipFill>
              <p:spPr>
                <a:xfrm>
                  <a:off x="7770772" y="4878978"/>
                  <a:ext cx="1292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9" name="Ink 108">
                  <a:extLst>
                    <a:ext uri="{FF2B5EF4-FFF2-40B4-BE49-F238E27FC236}">
                      <a16:creationId xmlns:a16="http://schemas.microsoft.com/office/drawing/2014/main" id="{D2C7E619-C223-4F31-888B-55FBE00D719B}"/>
                    </a:ext>
                  </a:extLst>
                </p14:cNvPr>
                <p14:cNvContentPartPr/>
                <p14:nvPr/>
              </p14:nvContentPartPr>
              <p14:xfrm>
                <a:off x="7887052" y="4757658"/>
                <a:ext cx="77040" cy="178920"/>
              </p14:xfrm>
            </p:contentPart>
          </mc:Choice>
          <mc:Fallback xmlns="">
            <p:pic>
              <p:nvPicPr>
                <p:cNvPr id="109" name="Ink 108">
                  <a:extLst>
                    <a:ext uri="{FF2B5EF4-FFF2-40B4-BE49-F238E27FC236}">
                      <a16:creationId xmlns:a16="http://schemas.microsoft.com/office/drawing/2014/main" id="{D2C7E619-C223-4F31-888B-55FBE00D719B}"/>
                    </a:ext>
                  </a:extLst>
                </p:cNvPr>
                <p:cNvPicPr/>
                <p:nvPr/>
              </p:nvPicPr>
              <p:blipFill>
                <a:blip r:embed="rId60"/>
                <a:stretch>
                  <a:fillRect/>
                </a:stretch>
              </p:blipFill>
              <p:spPr>
                <a:xfrm>
                  <a:off x="7878412" y="4749018"/>
                  <a:ext cx="946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0" name="Ink 109">
                  <a:extLst>
                    <a:ext uri="{FF2B5EF4-FFF2-40B4-BE49-F238E27FC236}">
                      <a16:creationId xmlns:a16="http://schemas.microsoft.com/office/drawing/2014/main" id="{A1C4FF45-6745-4218-873B-3FA11740A9BD}"/>
                    </a:ext>
                  </a:extLst>
                </p14:cNvPr>
                <p14:cNvContentPartPr/>
                <p14:nvPr/>
              </p14:nvContentPartPr>
              <p14:xfrm>
                <a:off x="8333092" y="4921458"/>
                <a:ext cx="54360" cy="51480"/>
              </p14:xfrm>
            </p:contentPart>
          </mc:Choice>
          <mc:Fallback xmlns="">
            <p:pic>
              <p:nvPicPr>
                <p:cNvPr id="110" name="Ink 109">
                  <a:extLst>
                    <a:ext uri="{FF2B5EF4-FFF2-40B4-BE49-F238E27FC236}">
                      <a16:creationId xmlns:a16="http://schemas.microsoft.com/office/drawing/2014/main" id="{A1C4FF45-6745-4218-873B-3FA11740A9BD}"/>
                    </a:ext>
                  </a:extLst>
                </p:cNvPr>
                <p:cNvPicPr/>
                <p:nvPr/>
              </p:nvPicPr>
              <p:blipFill>
                <a:blip r:embed="rId62"/>
                <a:stretch>
                  <a:fillRect/>
                </a:stretch>
              </p:blipFill>
              <p:spPr>
                <a:xfrm>
                  <a:off x="8324452" y="4912818"/>
                  <a:ext cx="720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1" name="Ink 110">
                  <a:extLst>
                    <a:ext uri="{FF2B5EF4-FFF2-40B4-BE49-F238E27FC236}">
                      <a16:creationId xmlns:a16="http://schemas.microsoft.com/office/drawing/2014/main" id="{423F18B8-98BB-4EA7-A509-DEE196E4F622}"/>
                    </a:ext>
                  </a:extLst>
                </p14:cNvPr>
                <p14:cNvContentPartPr/>
                <p14:nvPr/>
              </p14:nvContentPartPr>
              <p14:xfrm>
                <a:off x="8333092" y="4812018"/>
                <a:ext cx="25920" cy="5400"/>
              </p14:xfrm>
            </p:contentPart>
          </mc:Choice>
          <mc:Fallback xmlns="">
            <p:pic>
              <p:nvPicPr>
                <p:cNvPr id="111" name="Ink 110">
                  <a:extLst>
                    <a:ext uri="{FF2B5EF4-FFF2-40B4-BE49-F238E27FC236}">
                      <a16:creationId xmlns:a16="http://schemas.microsoft.com/office/drawing/2014/main" id="{423F18B8-98BB-4EA7-A509-DEE196E4F622}"/>
                    </a:ext>
                  </a:extLst>
                </p:cNvPr>
                <p:cNvPicPr/>
                <p:nvPr/>
              </p:nvPicPr>
              <p:blipFill>
                <a:blip r:embed="rId64"/>
                <a:stretch>
                  <a:fillRect/>
                </a:stretch>
              </p:blipFill>
              <p:spPr>
                <a:xfrm>
                  <a:off x="8324452" y="4803018"/>
                  <a:ext cx="43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2" name="Ink 111">
                  <a:extLst>
                    <a:ext uri="{FF2B5EF4-FFF2-40B4-BE49-F238E27FC236}">
                      <a16:creationId xmlns:a16="http://schemas.microsoft.com/office/drawing/2014/main" id="{4714635D-5A70-4E91-81BD-EA2E128FE4EC}"/>
                    </a:ext>
                  </a:extLst>
                </p14:cNvPr>
                <p14:cNvContentPartPr/>
                <p14:nvPr/>
              </p14:nvContentPartPr>
              <p14:xfrm>
                <a:off x="8432452" y="4792938"/>
                <a:ext cx="69480" cy="203400"/>
              </p14:xfrm>
            </p:contentPart>
          </mc:Choice>
          <mc:Fallback xmlns="">
            <p:pic>
              <p:nvPicPr>
                <p:cNvPr id="112" name="Ink 111">
                  <a:extLst>
                    <a:ext uri="{FF2B5EF4-FFF2-40B4-BE49-F238E27FC236}">
                      <a16:creationId xmlns:a16="http://schemas.microsoft.com/office/drawing/2014/main" id="{4714635D-5A70-4E91-81BD-EA2E128FE4EC}"/>
                    </a:ext>
                  </a:extLst>
                </p:cNvPr>
                <p:cNvPicPr/>
                <p:nvPr/>
              </p:nvPicPr>
              <p:blipFill>
                <a:blip r:embed="rId66"/>
                <a:stretch>
                  <a:fillRect/>
                </a:stretch>
              </p:blipFill>
              <p:spPr>
                <a:xfrm>
                  <a:off x="8423812" y="4783938"/>
                  <a:ext cx="871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3" name="Ink 112">
                  <a:extLst>
                    <a:ext uri="{FF2B5EF4-FFF2-40B4-BE49-F238E27FC236}">
                      <a16:creationId xmlns:a16="http://schemas.microsoft.com/office/drawing/2014/main" id="{B60F617E-26C3-41B1-B0B0-0A958C00E183}"/>
                    </a:ext>
                  </a:extLst>
                </p14:cNvPr>
                <p14:cNvContentPartPr/>
                <p14:nvPr/>
              </p14:nvContentPartPr>
              <p14:xfrm>
                <a:off x="8788852" y="4597458"/>
                <a:ext cx="108000" cy="331560"/>
              </p14:xfrm>
            </p:contentPart>
          </mc:Choice>
          <mc:Fallback xmlns="">
            <p:pic>
              <p:nvPicPr>
                <p:cNvPr id="113" name="Ink 112">
                  <a:extLst>
                    <a:ext uri="{FF2B5EF4-FFF2-40B4-BE49-F238E27FC236}">
                      <a16:creationId xmlns:a16="http://schemas.microsoft.com/office/drawing/2014/main" id="{B60F617E-26C3-41B1-B0B0-0A958C00E183}"/>
                    </a:ext>
                  </a:extLst>
                </p:cNvPr>
                <p:cNvPicPr/>
                <p:nvPr/>
              </p:nvPicPr>
              <p:blipFill>
                <a:blip r:embed="rId68"/>
                <a:stretch>
                  <a:fillRect/>
                </a:stretch>
              </p:blipFill>
              <p:spPr>
                <a:xfrm>
                  <a:off x="8780212" y="4588818"/>
                  <a:ext cx="1256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4" name="Ink 113">
                  <a:extLst>
                    <a:ext uri="{FF2B5EF4-FFF2-40B4-BE49-F238E27FC236}">
                      <a16:creationId xmlns:a16="http://schemas.microsoft.com/office/drawing/2014/main" id="{73A239F7-343D-4F93-A03C-2FB25B236176}"/>
                    </a:ext>
                  </a:extLst>
                </p14:cNvPr>
                <p14:cNvContentPartPr/>
                <p14:nvPr/>
              </p14:nvContentPartPr>
              <p14:xfrm>
                <a:off x="8772292" y="4743618"/>
                <a:ext cx="136440" cy="39600"/>
              </p14:xfrm>
            </p:contentPart>
          </mc:Choice>
          <mc:Fallback xmlns="">
            <p:pic>
              <p:nvPicPr>
                <p:cNvPr id="114" name="Ink 113">
                  <a:extLst>
                    <a:ext uri="{FF2B5EF4-FFF2-40B4-BE49-F238E27FC236}">
                      <a16:creationId xmlns:a16="http://schemas.microsoft.com/office/drawing/2014/main" id="{73A239F7-343D-4F93-A03C-2FB25B236176}"/>
                    </a:ext>
                  </a:extLst>
                </p:cNvPr>
                <p:cNvPicPr/>
                <p:nvPr/>
              </p:nvPicPr>
              <p:blipFill>
                <a:blip r:embed="rId70"/>
                <a:stretch>
                  <a:fillRect/>
                </a:stretch>
              </p:blipFill>
              <p:spPr>
                <a:xfrm>
                  <a:off x="8763292" y="4734978"/>
                  <a:ext cx="154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5" name="Ink 114">
                  <a:extLst>
                    <a:ext uri="{FF2B5EF4-FFF2-40B4-BE49-F238E27FC236}">
                      <a16:creationId xmlns:a16="http://schemas.microsoft.com/office/drawing/2014/main" id="{E3B8F9EC-8019-499F-9795-75A4C2947117}"/>
                    </a:ext>
                  </a:extLst>
                </p14:cNvPr>
                <p14:cNvContentPartPr/>
                <p14:nvPr/>
              </p14:nvContentPartPr>
              <p14:xfrm>
                <a:off x="8879932" y="4616538"/>
                <a:ext cx="219600" cy="240840"/>
              </p14:xfrm>
            </p:contentPart>
          </mc:Choice>
          <mc:Fallback xmlns="">
            <p:pic>
              <p:nvPicPr>
                <p:cNvPr id="115" name="Ink 114">
                  <a:extLst>
                    <a:ext uri="{FF2B5EF4-FFF2-40B4-BE49-F238E27FC236}">
                      <a16:creationId xmlns:a16="http://schemas.microsoft.com/office/drawing/2014/main" id="{E3B8F9EC-8019-499F-9795-75A4C2947117}"/>
                    </a:ext>
                  </a:extLst>
                </p:cNvPr>
                <p:cNvPicPr/>
                <p:nvPr/>
              </p:nvPicPr>
              <p:blipFill>
                <a:blip r:embed="rId72"/>
                <a:stretch>
                  <a:fillRect/>
                </a:stretch>
              </p:blipFill>
              <p:spPr>
                <a:xfrm>
                  <a:off x="8871292" y="4607538"/>
                  <a:ext cx="2372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6" name="Ink 115">
                  <a:extLst>
                    <a:ext uri="{FF2B5EF4-FFF2-40B4-BE49-F238E27FC236}">
                      <a16:creationId xmlns:a16="http://schemas.microsoft.com/office/drawing/2014/main" id="{FF352414-C171-4111-AC80-0887DCD0D19B}"/>
                    </a:ext>
                  </a:extLst>
                </p14:cNvPr>
                <p14:cNvContentPartPr/>
                <p14:nvPr/>
              </p14:nvContentPartPr>
              <p14:xfrm>
                <a:off x="9187372" y="4686018"/>
                <a:ext cx="155160" cy="122400"/>
              </p14:xfrm>
            </p:contentPart>
          </mc:Choice>
          <mc:Fallback xmlns="">
            <p:pic>
              <p:nvPicPr>
                <p:cNvPr id="116" name="Ink 115">
                  <a:extLst>
                    <a:ext uri="{FF2B5EF4-FFF2-40B4-BE49-F238E27FC236}">
                      <a16:creationId xmlns:a16="http://schemas.microsoft.com/office/drawing/2014/main" id="{FF352414-C171-4111-AC80-0887DCD0D19B}"/>
                    </a:ext>
                  </a:extLst>
                </p:cNvPr>
                <p:cNvPicPr/>
                <p:nvPr/>
              </p:nvPicPr>
              <p:blipFill>
                <a:blip r:embed="rId74"/>
                <a:stretch>
                  <a:fillRect/>
                </a:stretch>
              </p:blipFill>
              <p:spPr>
                <a:xfrm>
                  <a:off x="9178372" y="4677018"/>
                  <a:ext cx="172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7" name="Ink 116">
                  <a:extLst>
                    <a:ext uri="{FF2B5EF4-FFF2-40B4-BE49-F238E27FC236}">
                      <a16:creationId xmlns:a16="http://schemas.microsoft.com/office/drawing/2014/main" id="{AADC51B3-C9C9-4B38-BDA8-FE1AF82CEE29}"/>
                    </a:ext>
                  </a:extLst>
                </p14:cNvPr>
                <p14:cNvContentPartPr/>
                <p14:nvPr/>
              </p14:nvContentPartPr>
              <p14:xfrm>
                <a:off x="9612532" y="4587018"/>
                <a:ext cx="110160" cy="128160"/>
              </p14:xfrm>
            </p:contentPart>
          </mc:Choice>
          <mc:Fallback xmlns="">
            <p:pic>
              <p:nvPicPr>
                <p:cNvPr id="117" name="Ink 116">
                  <a:extLst>
                    <a:ext uri="{FF2B5EF4-FFF2-40B4-BE49-F238E27FC236}">
                      <a16:creationId xmlns:a16="http://schemas.microsoft.com/office/drawing/2014/main" id="{AADC51B3-C9C9-4B38-BDA8-FE1AF82CEE29}"/>
                    </a:ext>
                  </a:extLst>
                </p:cNvPr>
                <p:cNvPicPr/>
                <p:nvPr/>
              </p:nvPicPr>
              <p:blipFill>
                <a:blip r:embed="rId76"/>
                <a:stretch>
                  <a:fillRect/>
                </a:stretch>
              </p:blipFill>
              <p:spPr>
                <a:xfrm>
                  <a:off x="9603892" y="4578378"/>
                  <a:ext cx="1278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8" name="Ink 117">
                  <a:extLst>
                    <a:ext uri="{FF2B5EF4-FFF2-40B4-BE49-F238E27FC236}">
                      <a16:creationId xmlns:a16="http://schemas.microsoft.com/office/drawing/2014/main" id="{15169556-AA0D-4503-AECE-55133C315A35}"/>
                    </a:ext>
                  </a:extLst>
                </p14:cNvPr>
                <p14:cNvContentPartPr/>
                <p14:nvPr/>
              </p14:nvContentPartPr>
              <p14:xfrm>
                <a:off x="9755092" y="4589178"/>
                <a:ext cx="228600" cy="86760"/>
              </p14:xfrm>
            </p:contentPart>
          </mc:Choice>
          <mc:Fallback xmlns="">
            <p:pic>
              <p:nvPicPr>
                <p:cNvPr id="118" name="Ink 117">
                  <a:extLst>
                    <a:ext uri="{FF2B5EF4-FFF2-40B4-BE49-F238E27FC236}">
                      <a16:creationId xmlns:a16="http://schemas.microsoft.com/office/drawing/2014/main" id="{15169556-AA0D-4503-AECE-55133C315A35}"/>
                    </a:ext>
                  </a:extLst>
                </p:cNvPr>
                <p:cNvPicPr/>
                <p:nvPr/>
              </p:nvPicPr>
              <p:blipFill>
                <a:blip r:embed="rId78"/>
                <a:stretch>
                  <a:fillRect/>
                </a:stretch>
              </p:blipFill>
              <p:spPr>
                <a:xfrm>
                  <a:off x="9746092" y="4580538"/>
                  <a:ext cx="246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9" name="Ink 118">
                  <a:extLst>
                    <a:ext uri="{FF2B5EF4-FFF2-40B4-BE49-F238E27FC236}">
                      <a16:creationId xmlns:a16="http://schemas.microsoft.com/office/drawing/2014/main" id="{7EA28182-505C-4590-BAD3-FD48F079150D}"/>
                    </a:ext>
                  </a:extLst>
                </p14:cNvPr>
                <p14:cNvContentPartPr/>
                <p14:nvPr/>
              </p14:nvContentPartPr>
              <p14:xfrm>
                <a:off x="10048132" y="4493778"/>
                <a:ext cx="119160" cy="142200"/>
              </p14:xfrm>
            </p:contentPart>
          </mc:Choice>
          <mc:Fallback xmlns="">
            <p:pic>
              <p:nvPicPr>
                <p:cNvPr id="119" name="Ink 118">
                  <a:extLst>
                    <a:ext uri="{FF2B5EF4-FFF2-40B4-BE49-F238E27FC236}">
                      <a16:creationId xmlns:a16="http://schemas.microsoft.com/office/drawing/2014/main" id="{7EA28182-505C-4590-BAD3-FD48F079150D}"/>
                    </a:ext>
                  </a:extLst>
                </p:cNvPr>
                <p:cNvPicPr/>
                <p:nvPr/>
              </p:nvPicPr>
              <p:blipFill>
                <a:blip r:embed="rId80"/>
                <a:stretch>
                  <a:fillRect/>
                </a:stretch>
              </p:blipFill>
              <p:spPr>
                <a:xfrm>
                  <a:off x="10039132" y="4485138"/>
                  <a:ext cx="1368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0" name="Ink 119">
                  <a:extLst>
                    <a:ext uri="{FF2B5EF4-FFF2-40B4-BE49-F238E27FC236}">
                      <a16:creationId xmlns:a16="http://schemas.microsoft.com/office/drawing/2014/main" id="{CC54F4AC-7B81-49F3-B486-B28CEC4DCE80}"/>
                    </a:ext>
                  </a:extLst>
                </p14:cNvPr>
                <p14:cNvContentPartPr/>
                <p14:nvPr/>
              </p14:nvContentPartPr>
              <p14:xfrm>
                <a:off x="10403452" y="4265178"/>
                <a:ext cx="106560" cy="309240"/>
              </p14:xfrm>
            </p:contentPart>
          </mc:Choice>
          <mc:Fallback xmlns="">
            <p:pic>
              <p:nvPicPr>
                <p:cNvPr id="120" name="Ink 119">
                  <a:extLst>
                    <a:ext uri="{FF2B5EF4-FFF2-40B4-BE49-F238E27FC236}">
                      <a16:creationId xmlns:a16="http://schemas.microsoft.com/office/drawing/2014/main" id="{CC54F4AC-7B81-49F3-B486-B28CEC4DCE80}"/>
                    </a:ext>
                  </a:extLst>
                </p:cNvPr>
                <p:cNvPicPr/>
                <p:nvPr/>
              </p:nvPicPr>
              <p:blipFill>
                <a:blip r:embed="rId82"/>
                <a:stretch>
                  <a:fillRect/>
                </a:stretch>
              </p:blipFill>
              <p:spPr>
                <a:xfrm>
                  <a:off x="10394452" y="4256538"/>
                  <a:ext cx="1242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1" name="Ink 120">
                  <a:extLst>
                    <a:ext uri="{FF2B5EF4-FFF2-40B4-BE49-F238E27FC236}">
                      <a16:creationId xmlns:a16="http://schemas.microsoft.com/office/drawing/2014/main" id="{D4508A81-8589-4810-BA9A-B4A46783C317}"/>
                    </a:ext>
                  </a:extLst>
                </p14:cNvPr>
                <p14:cNvContentPartPr/>
                <p14:nvPr/>
              </p14:nvContentPartPr>
              <p14:xfrm>
                <a:off x="10423252" y="4488018"/>
                <a:ext cx="105120" cy="35280"/>
              </p14:xfrm>
            </p:contentPart>
          </mc:Choice>
          <mc:Fallback xmlns="">
            <p:pic>
              <p:nvPicPr>
                <p:cNvPr id="121" name="Ink 120">
                  <a:extLst>
                    <a:ext uri="{FF2B5EF4-FFF2-40B4-BE49-F238E27FC236}">
                      <a16:creationId xmlns:a16="http://schemas.microsoft.com/office/drawing/2014/main" id="{D4508A81-8589-4810-BA9A-B4A46783C317}"/>
                    </a:ext>
                  </a:extLst>
                </p:cNvPr>
                <p:cNvPicPr/>
                <p:nvPr/>
              </p:nvPicPr>
              <p:blipFill>
                <a:blip r:embed="rId84"/>
                <a:stretch>
                  <a:fillRect/>
                </a:stretch>
              </p:blipFill>
              <p:spPr>
                <a:xfrm>
                  <a:off x="10414612" y="4479378"/>
                  <a:ext cx="122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2" name="Ink 121">
                  <a:extLst>
                    <a:ext uri="{FF2B5EF4-FFF2-40B4-BE49-F238E27FC236}">
                      <a16:creationId xmlns:a16="http://schemas.microsoft.com/office/drawing/2014/main" id="{BA8D4034-4E20-49D1-92DD-8EE1D657F745}"/>
                    </a:ext>
                  </a:extLst>
                </p14:cNvPr>
                <p14:cNvContentPartPr/>
                <p14:nvPr/>
              </p14:nvContentPartPr>
              <p14:xfrm>
                <a:off x="10497052" y="4292898"/>
                <a:ext cx="487440" cy="272160"/>
              </p14:xfrm>
            </p:contentPart>
          </mc:Choice>
          <mc:Fallback xmlns="">
            <p:pic>
              <p:nvPicPr>
                <p:cNvPr id="122" name="Ink 121">
                  <a:extLst>
                    <a:ext uri="{FF2B5EF4-FFF2-40B4-BE49-F238E27FC236}">
                      <a16:creationId xmlns:a16="http://schemas.microsoft.com/office/drawing/2014/main" id="{BA8D4034-4E20-49D1-92DD-8EE1D657F745}"/>
                    </a:ext>
                  </a:extLst>
                </p:cNvPr>
                <p:cNvPicPr/>
                <p:nvPr/>
              </p:nvPicPr>
              <p:blipFill>
                <a:blip r:embed="rId86"/>
                <a:stretch>
                  <a:fillRect/>
                </a:stretch>
              </p:blipFill>
              <p:spPr>
                <a:xfrm>
                  <a:off x="10488412" y="4284258"/>
                  <a:ext cx="5050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3" name="Ink 122">
                  <a:extLst>
                    <a:ext uri="{FF2B5EF4-FFF2-40B4-BE49-F238E27FC236}">
                      <a16:creationId xmlns:a16="http://schemas.microsoft.com/office/drawing/2014/main" id="{08C56E6C-D002-46A5-B5C1-550DB03D05FE}"/>
                    </a:ext>
                  </a:extLst>
                </p14:cNvPr>
                <p14:cNvContentPartPr/>
                <p14:nvPr/>
              </p14:nvContentPartPr>
              <p14:xfrm>
                <a:off x="10966492" y="4175898"/>
                <a:ext cx="112680" cy="334080"/>
              </p14:xfrm>
            </p:contentPart>
          </mc:Choice>
          <mc:Fallback xmlns="">
            <p:pic>
              <p:nvPicPr>
                <p:cNvPr id="123" name="Ink 122">
                  <a:extLst>
                    <a:ext uri="{FF2B5EF4-FFF2-40B4-BE49-F238E27FC236}">
                      <a16:creationId xmlns:a16="http://schemas.microsoft.com/office/drawing/2014/main" id="{08C56E6C-D002-46A5-B5C1-550DB03D05FE}"/>
                    </a:ext>
                  </a:extLst>
                </p:cNvPr>
                <p:cNvPicPr/>
                <p:nvPr/>
              </p:nvPicPr>
              <p:blipFill>
                <a:blip r:embed="rId88"/>
                <a:stretch>
                  <a:fillRect/>
                </a:stretch>
              </p:blipFill>
              <p:spPr>
                <a:xfrm>
                  <a:off x="10957852" y="4167258"/>
                  <a:ext cx="1303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4" name="Ink 123">
                  <a:extLst>
                    <a:ext uri="{FF2B5EF4-FFF2-40B4-BE49-F238E27FC236}">
                      <a16:creationId xmlns:a16="http://schemas.microsoft.com/office/drawing/2014/main" id="{317B9022-75B2-4556-B379-D179069265B1}"/>
                    </a:ext>
                  </a:extLst>
                </p14:cNvPr>
                <p14:cNvContentPartPr/>
                <p14:nvPr/>
              </p14:nvContentPartPr>
              <p14:xfrm>
                <a:off x="10988452" y="4446978"/>
                <a:ext cx="109080" cy="15480"/>
              </p14:xfrm>
            </p:contentPart>
          </mc:Choice>
          <mc:Fallback xmlns="">
            <p:pic>
              <p:nvPicPr>
                <p:cNvPr id="124" name="Ink 123">
                  <a:extLst>
                    <a:ext uri="{FF2B5EF4-FFF2-40B4-BE49-F238E27FC236}">
                      <a16:creationId xmlns:a16="http://schemas.microsoft.com/office/drawing/2014/main" id="{317B9022-75B2-4556-B379-D179069265B1}"/>
                    </a:ext>
                  </a:extLst>
                </p:cNvPr>
                <p:cNvPicPr/>
                <p:nvPr/>
              </p:nvPicPr>
              <p:blipFill>
                <a:blip r:embed="rId90"/>
                <a:stretch>
                  <a:fillRect/>
                </a:stretch>
              </p:blipFill>
              <p:spPr>
                <a:xfrm>
                  <a:off x="10979812" y="4437978"/>
                  <a:ext cx="1267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5" name="Ink 124">
                  <a:extLst>
                    <a:ext uri="{FF2B5EF4-FFF2-40B4-BE49-F238E27FC236}">
                      <a16:creationId xmlns:a16="http://schemas.microsoft.com/office/drawing/2014/main" id="{8DFE373C-EDC1-451C-9BB8-68C5C896C5A8}"/>
                    </a:ext>
                  </a:extLst>
                </p14:cNvPr>
                <p14:cNvContentPartPr/>
                <p14:nvPr/>
              </p14:nvContentPartPr>
              <p14:xfrm>
                <a:off x="7434172" y="5388378"/>
                <a:ext cx="321480" cy="335880"/>
              </p14:xfrm>
            </p:contentPart>
          </mc:Choice>
          <mc:Fallback xmlns="">
            <p:pic>
              <p:nvPicPr>
                <p:cNvPr id="125" name="Ink 124">
                  <a:extLst>
                    <a:ext uri="{FF2B5EF4-FFF2-40B4-BE49-F238E27FC236}">
                      <a16:creationId xmlns:a16="http://schemas.microsoft.com/office/drawing/2014/main" id="{8DFE373C-EDC1-451C-9BB8-68C5C896C5A8}"/>
                    </a:ext>
                  </a:extLst>
                </p:cNvPr>
                <p:cNvPicPr/>
                <p:nvPr/>
              </p:nvPicPr>
              <p:blipFill>
                <a:blip r:embed="rId92"/>
                <a:stretch>
                  <a:fillRect/>
                </a:stretch>
              </p:blipFill>
              <p:spPr>
                <a:xfrm>
                  <a:off x="7425172" y="5379378"/>
                  <a:ext cx="3391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6" name="Ink 125">
                  <a:extLst>
                    <a:ext uri="{FF2B5EF4-FFF2-40B4-BE49-F238E27FC236}">
                      <a16:creationId xmlns:a16="http://schemas.microsoft.com/office/drawing/2014/main" id="{EC61B154-935C-47A1-ABD4-5AA86B770CCB}"/>
                    </a:ext>
                  </a:extLst>
                </p14:cNvPr>
                <p14:cNvContentPartPr/>
                <p14:nvPr/>
              </p14:nvContentPartPr>
              <p14:xfrm>
                <a:off x="7759252" y="5389818"/>
                <a:ext cx="84600" cy="114480"/>
              </p14:xfrm>
            </p:contentPart>
          </mc:Choice>
          <mc:Fallback xmlns="">
            <p:pic>
              <p:nvPicPr>
                <p:cNvPr id="126" name="Ink 125">
                  <a:extLst>
                    <a:ext uri="{FF2B5EF4-FFF2-40B4-BE49-F238E27FC236}">
                      <a16:creationId xmlns:a16="http://schemas.microsoft.com/office/drawing/2014/main" id="{EC61B154-935C-47A1-ABD4-5AA86B770CCB}"/>
                    </a:ext>
                  </a:extLst>
                </p:cNvPr>
                <p:cNvPicPr/>
                <p:nvPr/>
              </p:nvPicPr>
              <p:blipFill>
                <a:blip r:embed="rId94"/>
                <a:stretch>
                  <a:fillRect/>
                </a:stretch>
              </p:blipFill>
              <p:spPr>
                <a:xfrm>
                  <a:off x="7750612" y="5380818"/>
                  <a:ext cx="1022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7" name="Ink 126">
                  <a:extLst>
                    <a:ext uri="{FF2B5EF4-FFF2-40B4-BE49-F238E27FC236}">
                      <a16:creationId xmlns:a16="http://schemas.microsoft.com/office/drawing/2014/main" id="{8CE93D56-AC91-43C0-81B8-820D0D26A852}"/>
                    </a:ext>
                  </a:extLst>
                </p14:cNvPr>
                <p14:cNvContentPartPr/>
                <p14:nvPr/>
              </p14:nvContentPartPr>
              <p14:xfrm>
                <a:off x="7893892" y="5367858"/>
                <a:ext cx="200160" cy="85320"/>
              </p14:xfrm>
            </p:contentPart>
          </mc:Choice>
          <mc:Fallback xmlns="">
            <p:pic>
              <p:nvPicPr>
                <p:cNvPr id="127" name="Ink 126">
                  <a:extLst>
                    <a:ext uri="{FF2B5EF4-FFF2-40B4-BE49-F238E27FC236}">
                      <a16:creationId xmlns:a16="http://schemas.microsoft.com/office/drawing/2014/main" id="{8CE93D56-AC91-43C0-81B8-820D0D26A852}"/>
                    </a:ext>
                  </a:extLst>
                </p:cNvPr>
                <p:cNvPicPr/>
                <p:nvPr/>
              </p:nvPicPr>
              <p:blipFill>
                <a:blip r:embed="rId96"/>
                <a:stretch>
                  <a:fillRect/>
                </a:stretch>
              </p:blipFill>
              <p:spPr>
                <a:xfrm>
                  <a:off x="7885252" y="5359218"/>
                  <a:ext cx="217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8" name="Ink 127">
                  <a:extLst>
                    <a:ext uri="{FF2B5EF4-FFF2-40B4-BE49-F238E27FC236}">
                      <a16:creationId xmlns:a16="http://schemas.microsoft.com/office/drawing/2014/main" id="{EB50800D-DC35-435F-B61B-303BF459096B}"/>
                    </a:ext>
                  </a:extLst>
                </p14:cNvPr>
                <p14:cNvContentPartPr/>
                <p14:nvPr/>
              </p14:nvContentPartPr>
              <p14:xfrm>
                <a:off x="8415892" y="5290818"/>
                <a:ext cx="180000" cy="106560"/>
              </p14:xfrm>
            </p:contentPart>
          </mc:Choice>
          <mc:Fallback xmlns="">
            <p:pic>
              <p:nvPicPr>
                <p:cNvPr id="128" name="Ink 127">
                  <a:extLst>
                    <a:ext uri="{FF2B5EF4-FFF2-40B4-BE49-F238E27FC236}">
                      <a16:creationId xmlns:a16="http://schemas.microsoft.com/office/drawing/2014/main" id="{EB50800D-DC35-435F-B61B-303BF459096B}"/>
                    </a:ext>
                  </a:extLst>
                </p:cNvPr>
                <p:cNvPicPr/>
                <p:nvPr/>
              </p:nvPicPr>
              <p:blipFill>
                <a:blip r:embed="rId98"/>
                <a:stretch>
                  <a:fillRect/>
                </a:stretch>
              </p:blipFill>
              <p:spPr>
                <a:xfrm>
                  <a:off x="8406892" y="5282178"/>
                  <a:ext cx="197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9" name="Ink 128">
                  <a:extLst>
                    <a:ext uri="{FF2B5EF4-FFF2-40B4-BE49-F238E27FC236}">
                      <a16:creationId xmlns:a16="http://schemas.microsoft.com/office/drawing/2014/main" id="{D8D37C01-97F3-446A-85F7-C186C1D02779}"/>
                    </a:ext>
                  </a:extLst>
                </p14:cNvPr>
                <p14:cNvContentPartPr/>
                <p14:nvPr/>
              </p14:nvContentPartPr>
              <p14:xfrm>
                <a:off x="8640532" y="5248698"/>
                <a:ext cx="110520" cy="120240"/>
              </p14:xfrm>
            </p:contentPart>
          </mc:Choice>
          <mc:Fallback xmlns="">
            <p:pic>
              <p:nvPicPr>
                <p:cNvPr id="129" name="Ink 128">
                  <a:extLst>
                    <a:ext uri="{FF2B5EF4-FFF2-40B4-BE49-F238E27FC236}">
                      <a16:creationId xmlns:a16="http://schemas.microsoft.com/office/drawing/2014/main" id="{D8D37C01-97F3-446A-85F7-C186C1D02779}"/>
                    </a:ext>
                  </a:extLst>
                </p:cNvPr>
                <p:cNvPicPr/>
                <p:nvPr/>
              </p:nvPicPr>
              <p:blipFill>
                <a:blip r:embed="rId100"/>
                <a:stretch>
                  <a:fillRect/>
                </a:stretch>
              </p:blipFill>
              <p:spPr>
                <a:xfrm>
                  <a:off x="8631532" y="5239698"/>
                  <a:ext cx="128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0" name="Ink 129">
                  <a:extLst>
                    <a:ext uri="{FF2B5EF4-FFF2-40B4-BE49-F238E27FC236}">
                      <a16:creationId xmlns:a16="http://schemas.microsoft.com/office/drawing/2014/main" id="{B2B01FC1-51CF-4058-9A9F-431EB2316E15}"/>
                    </a:ext>
                  </a:extLst>
                </p14:cNvPr>
                <p14:cNvContentPartPr/>
                <p14:nvPr/>
              </p14:nvContentPartPr>
              <p14:xfrm>
                <a:off x="8780212" y="5050698"/>
                <a:ext cx="106920" cy="302760"/>
              </p14:xfrm>
            </p:contentPart>
          </mc:Choice>
          <mc:Fallback xmlns="">
            <p:pic>
              <p:nvPicPr>
                <p:cNvPr id="130" name="Ink 129">
                  <a:extLst>
                    <a:ext uri="{FF2B5EF4-FFF2-40B4-BE49-F238E27FC236}">
                      <a16:creationId xmlns:a16="http://schemas.microsoft.com/office/drawing/2014/main" id="{B2B01FC1-51CF-4058-9A9F-431EB2316E15}"/>
                    </a:ext>
                  </a:extLst>
                </p:cNvPr>
                <p:cNvPicPr/>
                <p:nvPr/>
              </p:nvPicPr>
              <p:blipFill>
                <a:blip r:embed="rId102"/>
                <a:stretch>
                  <a:fillRect/>
                </a:stretch>
              </p:blipFill>
              <p:spPr>
                <a:xfrm>
                  <a:off x="8771572" y="5042058"/>
                  <a:ext cx="1245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1" name="Ink 130">
                  <a:extLst>
                    <a:ext uri="{FF2B5EF4-FFF2-40B4-BE49-F238E27FC236}">
                      <a16:creationId xmlns:a16="http://schemas.microsoft.com/office/drawing/2014/main" id="{1275CC71-54E6-49EC-B8C5-6CA8AADEE80C}"/>
                    </a:ext>
                  </a:extLst>
                </p14:cNvPr>
                <p14:cNvContentPartPr/>
                <p14:nvPr/>
              </p14:nvContentPartPr>
              <p14:xfrm>
                <a:off x="8816212" y="5285058"/>
                <a:ext cx="30240" cy="1440"/>
              </p14:xfrm>
            </p:contentPart>
          </mc:Choice>
          <mc:Fallback xmlns="">
            <p:pic>
              <p:nvPicPr>
                <p:cNvPr id="131" name="Ink 130">
                  <a:extLst>
                    <a:ext uri="{FF2B5EF4-FFF2-40B4-BE49-F238E27FC236}">
                      <a16:creationId xmlns:a16="http://schemas.microsoft.com/office/drawing/2014/main" id="{1275CC71-54E6-49EC-B8C5-6CA8AADEE80C}"/>
                    </a:ext>
                  </a:extLst>
                </p:cNvPr>
                <p:cNvPicPr/>
                <p:nvPr/>
              </p:nvPicPr>
              <p:blipFill>
                <a:blip r:embed="rId104"/>
                <a:stretch>
                  <a:fillRect/>
                </a:stretch>
              </p:blipFill>
              <p:spPr>
                <a:xfrm>
                  <a:off x="8807212" y="5276418"/>
                  <a:ext cx="47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2" name="Ink 131">
                  <a:extLst>
                    <a:ext uri="{FF2B5EF4-FFF2-40B4-BE49-F238E27FC236}">
                      <a16:creationId xmlns:a16="http://schemas.microsoft.com/office/drawing/2014/main" id="{FDBF1FF2-1FB2-48C3-B1E8-ED496D8E87A3}"/>
                    </a:ext>
                  </a:extLst>
                </p14:cNvPr>
                <p14:cNvContentPartPr/>
                <p14:nvPr/>
              </p14:nvContentPartPr>
              <p14:xfrm>
                <a:off x="8898292" y="5236098"/>
                <a:ext cx="232560" cy="91440"/>
              </p14:xfrm>
            </p:contentPart>
          </mc:Choice>
          <mc:Fallback xmlns="">
            <p:pic>
              <p:nvPicPr>
                <p:cNvPr id="132" name="Ink 131">
                  <a:extLst>
                    <a:ext uri="{FF2B5EF4-FFF2-40B4-BE49-F238E27FC236}">
                      <a16:creationId xmlns:a16="http://schemas.microsoft.com/office/drawing/2014/main" id="{FDBF1FF2-1FB2-48C3-B1E8-ED496D8E87A3}"/>
                    </a:ext>
                  </a:extLst>
                </p:cNvPr>
                <p:cNvPicPr/>
                <p:nvPr/>
              </p:nvPicPr>
              <p:blipFill>
                <a:blip r:embed="rId106"/>
                <a:stretch>
                  <a:fillRect/>
                </a:stretch>
              </p:blipFill>
              <p:spPr>
                <a:xfrm>
                  <a:off x="8889652" y="5227098"/>
                  <a:ext cx="2502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3" name="Ink 132">
                  <a:extLst>
                    <a:ext uri="{FF2B5EF4-FFF2-40B4-BE49-F238E27FC236}">
                      <a16:creationId xmlns:a16="http://schemas.microsoft.com/office/drawing/2014/main" id="{ED1F51AD-6D3D-4FB1-A257-E513CA1D1684}"/>
                    </a:ext>
                  </a:extLst>
                </p14:cNvPr>
                <p14:cNvContentPartPr/>
                <p14:nvPr/>
              </p14:nvContentPartPr>
              <p14:xfrm>
                <a:off x="9201052" y="5201898"/>
                <a:ext cx="145080" cy="91440"/>
              </p14:xfrm>
            </p:contentPart>
          </mc:Choice>
          <mc:Fallback xmlns="">
            <p:pic>
              <p:nvPicPr>
                <p:cNvPr id="133" name="Ink 132">
                  <a:extLst>
                    <a:ext uri="{FF2B5EF4-FFF2-40B4-BE49-F238E27FC236}">
                      <a16:creationId xmlns:a16="http://schemas.microsoft.com/office/drawing/2014/main" id="{ED1F51AD-6D3D-4FB1-A257-E513CA1D1684}"/>
                    </a:ext>
                  </a:extLst>
                </p:cNvPr>
                <p:cNvPicPr/>
                <p:nvPr/>
              </p:nvPicPr>
              <p:blipFill>
                <a:blip r:embed="rId108"/>
                <a:stretch>
                  <a:fillRect/>
                </a:stretch>
              </p:blipFill>
              <p:spPr>
                <a:xfrm>
                  <a:off x="9192052" y="5192898"/>
                  <a:ext cx="162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4" name="Ink 133">
                  <a:extLst>
                    <a:ext uri="{FF2B5EF4-FFF2-40B4-BE49-F238E27FC236}">
                      <a16:creationId xmlns:a16="http://schemas.microsoft.com/office/drawing/2014/main" id="{B99859E9-B9EF-4C90-A1C6-E2CC375FCB7F}"/>
                    </a:ext>
                  </a:extLst>
                </p14:cNvPr>
                <p14:cNvContentPartPr/>
                <p14:nvPr/>
              </p14:nvContentPartPr>
              <p14:xfrm>
                <a:off x="9366292" y="4982658"/>
                <a:ext cx="220680" cy="290880"/>
              </p14:xfrm>
            </p:contentPart>
          </mc:Choice>
          <mc:Fallback xmlns="">
            <p:pic>
              <p:nvPicPr>
                <p:cNvPr id="134" name="Ink 133">
                  <a:extLst>
                    <a:ext uri="{FF2B5EF4-FFF2-40B4-BE49-F238E27FC236}">
                      <a16:creationId xmlns:a16="http://schemas.microsoft.com/office/drawing/2014/main" id="{B99859E9-B9EF-4C90-A1C6-E2CC375FCB7F}"/>
                    </a:ext>
                  </a:extLst>
                </p:cNvPr>
                <p:cNvPicPr/>
                <p:nvPr/>
              </p:nvPicPr>
              <p:blipFill>
                <a:blip r:embed="rId110"/>
                <a:stretch>
                  <a:fillRect/>
                </a:stretch>
              </p:blipFill>
              <p:spPr>
                <a:xfrm>
                  <a:off x="9357292" y="4974018"/>
                  <a:ext cx="2383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5" name="Ink 134">
                  <a:extLst>
                    <a:ext uri="{FF2B5EF4-FFF2-40B4-BE49-F238E27FC236}">
                      <a16:creationId xmlns:a16="http://schemas.microsoft.com/office/drawing/2014/main" id="{D3B8202C-C7FE-4A67-9329-C5EF0A87D353}"/>
                    </a:ext>
                  </a:extLst>
                </p14:cNvPr>
                <p14:cNvContentPartPr/>
                <p14:nvPr/>
              </p14:nvContentPartPr>
              <p14:xfrm>
                <a:off x="9702532" y="5100018"/>
                <a:ext cx="209520" cy="410040"/>
              </p14:xfrm>
            </p:contentPart>
          </mc:Choice>
          <mc:Fallback xmlns="">
            <p:pic>
              <p:nvPicPr>
                <p:cNvPr id="135" name="Ink 134">
                  <a:extLst>
                    <a:ext uri="{FF2B5EF4-FFF2-40B4-BE49-F238E27FC236}">
                      <a16:creationId xmlns:a16="http://schemas.microsoft.com/office/drawing/2014/main" id="{D3B8202C-C7FE-4A67-9329-C5EF0A87D353}"/>
                    </a:ext>
                  </a:extLst>
                </p:cNvPr>
                <p:cNvPicPr/>
                <p:nvPr/>
              </p:nvPicPr>
              <p:blipFill>
                <a:blip r:embed="rId112"/>
                <a:stretch>
                  <a:fillRect/>
                </a:stretch>
              </p:blipFill>
              <p:spPr>
                <a:xfrm>
                  <a:off x="9693892" y="5091018"/>
                  <a:ext cx="2271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6" name="Ink 135">
                  <a:extLst>
                    <a:ext uri="{FF2B5EF4-FFF2-40B4-BE49-F238E27FC236}">
                      <a16:creationId xmlns:a16="http://schemas.microsoft.com/office/drawing/2014/main" id="{B5FF67A5-9B26-4B52-A3DB-E8B81F2C4311}"/>
                    </a:ext>
                  </a:extLst>
                </p14:cNvPr>
                <p14:cNvContentPartPr/>
                <p14:nvPr/>
              </p14:nvContentPartPr>
              <p14:xfrm>
                <a:off x="10162612" y="5039898"/>
                <a:ext cx="190440" cy="119880"/>
              </p14:xfrm>
            </p:contentPart>
          </mc:Choice>
          <mc:Fallback xmlns="">
            <p:pic>
              <p:nvPicPr>
                <p:cNvPr id="136" name="Ink 135">
                  <a:extLst>
                    <a:ext uri="{FF2B5EF4-FFF2-40B4-BE49-F238E27FC236}">
                      <a16:creationId xmlns:a16="http://schemas.microsoft.com/office/drawing/2014/main" id="{B5FF67A5-9B26-4B52-A3DB-E8B81F2C4311}"/>
                    </a:ext>
                  </a:extLst>
                </p:cNvPr>
                <p:cNvPicPr/>
                <p:nvPr/>
              </p:nvPicPr>
              <p:blipFill>
                <a:blip r:embed="rId114"/>
                <a:stretch>
                  <a:fillRect/>
                </a:stretch>
              </p:blipFill>
              <p:spPr>
                <a:xfrm>
                  <a:off x="10153972" y="5031258"/>
                  <a:ext cx="2080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7" name="Ink 136">
                  <a:extLst>
                    <a:ext uri="{FF2B5EF4-FFF2-40B4-BE49-F238E27FC236}">
                      <a16:creationId xmlns:a16="http://schemas.microsoft.com/office/drawing/2014/main" id="{F37A41A9-A7E7-4435-87A4-D8EDA332F4B7}"/>
                    </a:ext>
                  </a:extLst>
                </p14:cNvPr>
                <p14:cNvContentPartPr/>
                <p14:nvPr/>
              </p14:nvContentPartPr>
              <p14:xfrm>
                <a:off x="10421812" y="4961418"/>
                <a:ext cx="57960" cy="198720"/>
              </p14:xfrm>
            </p:contentPart>
          </mc:Choice>
          <mc:Fallback xmlns="">
            <p:pic>
              <p:nvPicPr>
                <p:cNvPr id="137" name="Ink 136">
                  <a:extLst>
                    <a:ext uri="{FF2B5EF4-FFF2-40B4-BE49-F238E27FC236}">
                      <a16:creationId xmlns:a16="http://schemas.microsoft.com/office/drawing/2014/main" id="{F37A41A9-A7E7-4435-87A4-D8EDA332F4B7}"/>
                    </a:ext>
                  </a:extLst>
                </p:cNvPr>
                <p:cNvPicPr/>
                <p:nvPr/>
              </p:nvPicPr>
              <p:blipFill>
                <a:blip r:embed="rId116"/>
                <a:stretch>
                  <a:fillRect/>
                </a:stretch>
              </p:blipFill>
              <p:spPr>
                <a:xfrm>
                  <a:off x="10412812" y="4952418"/>
                  <a:ext cx="756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8" name="Ink 137">
                  <a:extLst>
                    <a:ext uri="{FF2B5EF4-FFF2-40B4-BE49-F238E27FC236}">
                      <a16:creationId xmlns:a16="http://schemas.microsoft.com/office/drawing/2014/main" id="{B57E79CF-E21E-460C-B9A4-683FDD8F9FDC}"/>
                    </a:ext>
                  </a:extLst>
                </p14:cNvPr>
                <p14:cNvContentPartPr/>
                <p14:nvPr/>
              </p14:nvContentPartPr>
              <p14:xfrm>
                <a:off x="10552132" y="4972218"/>
                <a:ext cx="123840" cy="174600"/>
              </p14:xfrm>
            </p:contentPart>
          </mc:Choice>
          <mc:Fallback xmlns="">
            <p:pic>
              <p:nvPicPr>
                <p:cNvPr id="138" name="Ink 137">
                  <a:extLst>
                    <a:ext uri="{FF2B5EF4-FFF2-40B4-BE49-F238E27FC236}">
                      <a16:creationId xmlns:a16="http://schemas.microsoft.com/office/drawing/2014/main" id="{B57E79CF-E21E-460C-B9A4-683FDD8F9FDC}"/>
                    </a:ext>
                  </a:extLst>
                </p:cNvPr>
                <p:cNvPicPr/>
                <p:nvPr/>
              </p:nvPicPr>
              <p:blipFill>
                <a:blip r:embed="rId118"/>
                <a:stretch>
                  <a:fillRect/>
                </a:stretch>
              </p:blipFill>
              <p:spPr>
                <a:xfrm>
                  <a:off x="10543132" y="4963218"/>
                  <a:ext cx="141480" cy="19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141" name="Ink 140">
                <a:extLst>
                  <a:ext uri="{FF2B5EF4-FFF2-40B4-BE49-F238E27FC236}">
                    <a16:creationId xmlns:a16="http://schemas.microsoft.com/office/drawing/2014/main" id="{A89F38E1-4EC3-4DFE-A4B5-8B75D6A4A077}"/>
                  </a:ext>
                </a:extLst>
              </p14:cNvPr>
              <p14:cNvContentPartPr/>
              <p14:nvPr/>
            </p14:nvContentPartPr>
            <p14:xfrm>
              <a:off x="10835812" y="4795098"/>
              <a:ext cx="69120" cy="189360"/>
            </p14:xfrm>
          </p:contentPart>
        </mc:Choice>
        <mc:Fallback xmlns="">
          <p:pic>
            <p:nvPicPr>
              <p:cNvPr id="141" name="Ink 140">
                <a:extLst>
                  <a:ext uri="{FF2B5EF4-FFF2-40B4-BE49-F238E27FC236}">
                    <a16:creationId xmlns:a16="http://schemas.microsoft.com/office/drawing/2014/main" id="{A89F38E1-4EC3-4DFE-A4B5-8B75D6A4A077}"/>
                  </a:ext>
                </a:extLst>
              </p:cNvPr>
              <p:cNvPicPr/>
              <p:nvPr/>
            </p:nvPicPr>
            <p:blipFill>
              <a:blip r:embed="rId120"/>
              <a:stretch>
                <a:fillRect/>
              </a:stretch>
            </p:blipFill>
            <p:spPr>
              <a:xfrm>
                <a:off x="10827172" y="4786458"/>
                <a:ext cx="867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2" name="Ink 141">
                <a:extLst>
                  <a:ext uri="{FF2B5EF4-FFF2-40B4-BE49-F238E27FC236}">
                    <a16:creationId xmlns:a16="http://schemas.microsoft.com/office/drawing/2014/main" id="{554DBD7A-6121-40A9-8CB6-E30CFB6D2B61}"/>
                  </a:ext>
                </a:extLst>
              </p14:cNvPr>
              <p14:cNvContentPartPr/>
              <p14:nvPr/>
            </p14:nvContentPartPr>
            <p14:xfrm>
              <a:off x="10952812" y="5160498"/>
              <a:ext cx="10440" cy="11520"/>
            </p14:xfrm>
          </p:contentPart>
        </mc:Choice>
        <mc:Fallback xmlns="">
          <p:pic>
            <p:nvPicPr>
              <p:cNvPr id="142" name="Ink 141">
                <a:extLst>
                  <a:ext uri="{FF2B5EF4-FFF2-40B4-BE49-F238E27FC236}">
                    <a16:creationId xmlns:a16="http://schemas.microsoft.com/office/drawing/2014/main" id="{554DBD7A-6121-40A9-8CB6-E30CFB6D2B61}"/>
                  </a:ext>
                </a:extLst>
              </p:cNvPr>
              <p:cNvPicPr/>
              <p:nvPr/>
            </p:nvPicPr>
            <p:blipFill>
              <a:blip r:embed="rId122"/>
              <a:stretch>
                <a:fillRect/>
              </a:stretch>
            </p:blipFill>
            <p:spPr>
              <a:xfrm>
                <a:off x="10944172" y="5151858"/>
                <a:ext cx="28080" cy="29160"/>
              </a:xfrm>
              <a:prstGeom prst="rect">
                <a:avLst/>
              </a:prstGeom>
            </p:spPr>
          </p:pic>
        </mc:Fallback>
      </mc:AlternateContent>
    </p:spTree>
    <p:extLst>
      <p:ext uri="{BB962C8B-B14F-4D97-AF65-F5344CB8AC3E}">
        <p14:creationId xmlns:p14="http://schemas.microsoft.com/office/powerpoint/2010/main" val="412792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68290E9-839D-4908-A30F-E2EF339936AF}"/>
              </a:ext>
            </a:extLst>
          </p:cNvPr>
          <p:cNvPicPr>
            <a:picLocks noChangeAspect="1"/>
          </p:cNvPicPr>
          <p:nvPr/>
        </p:nvPicPr>
        <p:blipFill rotWithShape="1">
          <a:blip r:embed="rId3"/>
          <a:srcRect t="37424" b="49866"/>
          <a:stretch/>
        </p:blipFill>
        <p:spPr>
          <a:xfrm>
            <a:off x="4495309" y="1466116"/>
            <a:ext cx="7686280" cy="838199"/>
          </a:xfrm>
          <a:prstGeom prst="rect">
            <a:avLst/>
          </a:prstGeom>
        </p:spPr>
      </p:pic>
      <p:sp>
        <p:nvSpPr>
          <p:cNvPr id="7" name="Rectangle 6">
            <a:extLst>
              <a:ext uri="{FF2B5EF4-FFF2-40B4-BE49-F238E27FC236}">
                <a16:creationId xmlns:a16="http://schemas.microsoft.com/office/drawing/2014/main" id="{0DF85E5F-2718-45DA-A388-1B74907E3CE5}"/>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D49F2F9C-149A-48FB-BFF8-E1A223D096F7}"/>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Shareable &amp; Extendable</a:t>
            </a:r>
          </a:p>
        </p:txBody>
      </p:sp>
      <p:sp>
        <p:nvSpPr>
          <p:cNvPr id="9" name="Rectangle 8">
            <a:extLst>
              <a:ext uri="{FF2B5EF4-FFF2-40B4-BE49-F238E27FC236}">
                <a16:creationId xmlns:a16="http://schemas.microsoft.com/office/drawing/2014/main" id="{6BE6189E-3A95-47AB-AE38-0E99B787AD28}"/>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latin typeface="Abyss" pitchFamily="50" charset="0"/>
              </a:rPr>
              <a:t>Well-structured</a:t>
            </a:r>
          </a:p>
        </p:txBody>
      </p:sp>
      <p:sp>
        <p:nvSpPr>
          <p:cNvPr id="10" name="Rectangle 9">
            <a:extLst>
              <a:ext uri="{FF2B5EF4-FFF2-40B4-BE49-F238E27FC236}">
                <a16:creationId xmlns:a16="http://schemas.microsoft.com/office/drawing/2014/main" id="{839C364B-A4EB-4CA2-98A7-4A982B8EAA0B}"/>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Robust</a:t>
            </a:r>
          </a:p>
        </p:txBody>
      </p:sp>
      <p:sp>
        <p:nvSpPr>
          <p:cNvPr id="11" name="Rectangle 10">
            <a:extLst>
              <a:ext uri="{FF2B5EF4-FFF2-40B4-BE49-F238E27FC236}">
                <a16:creationId xmlns:a16="http://schemas.microsoft.com/office/drawing/2014/main" id="{2E4EA9BB-3464-4865-96B8-6526DB99BD76}"/>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sp>
        <p:nvSpPr>
          <p:cNvPr id="24" name="Content Placeholder 4">
            <a:extLst>
              <a:ext uri="{FF2B5EF4-FFF2-40B4-BE49-F238E27FC236}">
                <a16:creationId xmlns:a16="http://schemas.microsoft.com/office/drawing/2014/main" id="{3EE65378-40BE-4D57-80E6-D24A18CE9897}"/>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t>Workflow</a:t>
            </a:r>
          </a:p>
        </p:txBody>
      </p:sp>
      <p:grpSp>
        <p:nvGrpSpPr>
          <p:cNvPr id="18" name="Group 17">
            <a:extLst>
              <a:ext uri="{FF2B5EF4-FFF2-40B4-BE49-F238E27FC236}">
                <a16:creationId xmlns:a16="http://schemas.microsoft.com/office/drawing/2014/main" id="{93D4796D-EE2E-4281-8988-30E49574E3DF}"/>
              </a:ext>
            </a:extLst>
          </p:cNvPr>
          <p:cNvGrpSpPr/>
          <p:nvPr/>
        </p:nvGrpSpPr>
        <p:grpSpPr>
          <a:xfrm>
            <a:off x="4813300" y="4265802"/>
            <a:ext cx="7378700" cy="2592198"/>
            <a:chOff x="4813300" y="4265802"/>
            <a:chExt cx="7378700" cy="2592198"/>
          </a:xfrm>
        </p:grpSpPr>
        <p:pic>
          <p:nvPicPr>
            <p:cNvPr id="13" name="Picture 12">
              <a:extLst>
                <a:ext uri="{FF2B5EF4-FFF2-40B4-BE49-F238E27FC236}">
                  <a16:creationId xmlns:a16="http://schemas.microsoft.com/office/drawing/2014/main" id="{32B6B3D5-E0EF-4F8A-A14E-DF9E8F9698F1}"/>
                </a:ext>
              </a:extLst>
            </p:cNvPr>
            <p:cNvPicPr>
              <a:picLocks noChangeAspect="1"/>
            </p:cNvPicPr>
            <p:nvPr/>
          </p:nvPicPr>
          <p:blipFill rotWithShape="1">
            <a:blip r:embed="rId3"/>
            <a:srcRect t="79201" r="14269" b="3847"/>
            <a:stretch/>
          </p:blipFill>
          <p:spPr>
            <a:xfrm>
              <a:off x="5043700" y="5034817"/>
              <a:ext cx="6589498" cy="1117966"/>
            </a:xfrm>
            <a:prstGeom prst="rect">
              <a:avLst/>
            </a:prstGeom>
          </p:spPr>
        </p:pic>
        <p:sp>
          <p:nvSpPr>
            <p:cNvPr id="2" name="Rectangle 1">
              <a:extLst>
                <a:ext uri="{FF2B5EF4-FFF2-40B4-BE49-F238E27FC236}">
                  <a16:creationId xmlns:a16="http://schemas.microsoft.com/office/drawing/2014/main" id="{36FE2DE5-380B-4BBF-BA23-314676C4FB1F}"/>
                </a:ext>
              </a:extLst>
            </p:cNvPr>
            <p:cNvSpPr/>
            <p:nvPr/>
          </p:nvSpPr>
          <p:spPr>
            <a:xfrm>
              <a:off x="4813300" y="4265802"/>
              <a:ext cx="776175" cy="369332"/>
            </a:xfrm>
            <a:prstGeom prst="rect">
              <a:avLst/>
            </a:prstGeom>
          </p:spPr>
          <p:txBody>
            <a:bodyPr wrap="none">
              <a:spAutoFit/>
            </a:bodyPr>
            <a:lstStyle/>
            <a:p>
              <a:r>
                <a:rPr lang="en-US" dirty="0" err="1"/>
                <a:t>foo.R</a:t>
              </a:r>
              <a:endParaRPr lang="de-DE" dirty="0"/>
            </a:p>
          </p:txBody>
        </p:sp>
        <p:cxnSp>
          <p:nvCxnSpPr>
            <p:cNvPr id="4" name="Straight Connector 3">
              <a:extLst>
                <a:ext uri="{FF2B5EF4-FFF2-40B4-BE49-F238E27FC236}">
                  <a16:creationId xmlns:a16="http://schemas.microsoft.com/office/drawing/2014/main" id="{9F2704CC-ED8E-4CE5-92A7-0E7B3D913B4D}"/>
                </a:ext>
              </a:extLst>
            </p:cNvPr>
            <p:cNvCxnSpPr>
              <a:cxnSpLocks/>
            </p:cNvCxnSpPr>
            <p:nvPr/>
          </p:nvCxnSpPr>
          <p:spPr>
            <a:xfrm>
              <a:off x="4813300" y="4648200"/>
              <a:ext cx="73787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C4DF3C3-B0B8-46E5-BAD4-6FF3FB78E05C}"/>
                </a:ext>
              </a:extLst>
            </p:cNvPr>
            <p:cNvCxnSpPr>
              <a:cxnSpLocks/>
            </p:cNvCxnSpPr>
            <p:nvPr/>
          </p:nvCxnSpPr>
          <p:spPr>
            <a:xfrm>
              <a:off x="4813300" y="4648200"/>
              <a:ext cx="0" cy="220980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3789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F85E5F-2718-45DA-A388-1B74907E3CE5}"/>
              </a:ext>
            </a:extLst>
          </p:cNvPr>
          <p:cNvSpPr/>
          <p:nvPr/>
        </p:nvSpPr>
        <p:spPr>
          <a:xfrm>
            <a:off x="0" y="0"/>
            <a:ext cx="12192000" cy="1066800"/>
          </a:xfrm>
          <a:prstGeom prst="rect">
            <a:avLst/>
          </a:prstGeom>
          <a:solidFill>
            <a:srgbClr val="FF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D49F2F9C-149A-48FB-BFF8-E1A223D096F7}"/>
              </a:ext>
            </a:extLst>
          </p:cNvPr>
          <p:cNvSpPr/>
          <p:nvPr/>
        </p:nvSpPr>
        <p:spPr>
          <a:xfrm>
            <a:off x="6204589" y="123189"/>
            <a:ext cx="2682251" cy="872547"/>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Shareable &amp; Extendable</a:t>
            </a:r>
          </a:p>
        </p:txBody>
      </p:sp>
      <p:sp>
        <p:nvSpPr>
          <p:cNvPr id="9" name="Rectangle 8">
            <a:extLst>
              <a:ext uri="{FF2B5EF4-FFF2-40B4-BE49-F238E27FC236}">
                <a16:creationId xmlns:a16="http://schemas.microsoft.com/office/drawing/2014/main" id="{6BE6189E-3A95-47AB-AE38-0E99B787AD28}"/>
              </a:ext>
            </a:extLst>
          </p:cNvPr>
          <p:cNvSpPr/>
          <p:nvPr/>
        </p:nvSpPr>
        <p:spPr>
          <a:xfrm>
            <a:off x="405735"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Well-structured</a:t>
            </a:r>
          </a:p>
        </p:txBody>
      </p:sp>
      <p:sp>
        <p:nvSpPr>
          <p:cNvPr id="10" name="Rectangle 9">
            <a:extLst>
              <a:ext uri="{FF2B5EF4-FFF2-40B4-BE49-F238E27FC236}">
                <a16:creationId xmlns:a16="http://schemas.microsoft.com/office/drawing/2014/main" id="{839C364B-A4EB-4CA2-98A7-4A982B8EAA0B}"/>
              </a:ext>
            </a:extLst>
          </p:cNvPr>
          <p:cNvSpPr/>
          <p:nvPr/>
        </p:nvSpPr>
        <p:spPr>
          <a:xfrm>
            <a:off x="3305162" y="292466"/>
            <a:ext cx="2682251" cy="466281"/>
          </a:xfrm>
          <a:prstGeom prst="rect">
            <a:avLst/>
          </a:prstGeom>
        </p:spPr>
        <p:txBody>
          <a:bodyPr wrap="square">
            <a:spAutoFit/>
          </a:bodyPr>
          <a:lstStyle/>
          <a:p>
            <a:pPr algn="ctr">
              <a:lnSpc>
                <a:spcPct val="110000"/>
              </a:lnSpc>
            </a:pPr>
            <a:r>
              <a:rPr lang="en-US" sz="2400" dirty="0">
                <a:solidFill>
                  <a:srgbClr val="000000"/>
                </a:solidFill>
                <a:latin typeface="Abyss" pitchFamily="50" charset="0"/>
              </a:rPr>
              <a:t>Robust</a:t>
            </a:r>
          </a:p>
        </p:txBody>
      </p:sp>
      <p:sp>
        <p:nvSpPr>
          <p:cNvPr id="11" name="Rectangle 10">
            <a:extLst>
              <a:ext uri="{FF2B5EF4-FFF2-40B4-BE49-F238E27FC236}">
                <a16:creationId xmlns:a16="http://schemas.microsoft.com/office/drawing/2014/main" id="{2E4EA9BB-3464-4865-96B8-6526DB99BD76}"/>
              </a:ext>
            </a:extLst>
          </p:cNvPr>
          <p:cNvSpPr/>
          <p:nvPr/>
        </p:nvSpPr>
        <p:spPr>
          <a:xfrm>
            <a:off x="9104016" y="292466"/>
            <a:ext cx="2682251" cy="466281"/>
          </a:xfrm>
          <a:prstGeom prst="rect">
            <a:avLst/>
          </a:prstGeom>
        </p:spPr>
        <p:txBody>
          <a:bodyPr wrap="square">
            <a:spAutoFit/>
          </a:bodyPr>
          <a:lstStyle/>
          <a:p>
            <a:pPr algn="ctr">
              <a:lnSpc>
                <a:spcPct val="110000"/>
              </a:lnSpc>
            </a:pPr>
            <a:r>
              <a:rPr lang="en-US" sz="2400" dirty="0">
                <a:solidFill>
                  <a:srgbClr val="ED6D67"/>
                </a:solidFill>
                <a:latin typeface="Abyss" pitchFamily="50" charset="0"/>
              </a:rPr>
              <a:t>Different</a:t>
            </a:r>
          </a:p>
        </p:txBody>
      </p:sp>
      <p:sp>
        <p:nvSpPr>
          <p:cNvPr id="24" name="Content Placeholder 4">
            <a:extLst>
              <a:ext uri="{FF2B5EF4-FFF2-40B4-BE49-F238E27FC236}">
                <a16:creationId xmlns:a16="http://schemas.microsoft.com/office/drawing/2014/main" id="{3EE65378-40BE-4D57-80E6-D24A18CE9897}"/>
              </a:ext>
            </a:extLst>
          </p:cNvPr>
          <p:cNvSpPr txBox="1">
            <a:spLocks/>
          </p:cNvSpPr>
          <p:nvPr/>
        </p:nvSpPr>
        <p:spPr>
          <a:xfrm>
            <a:off x="405735" y="1359266"/>
            <a:ext cx="4407565" cy="5206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solidFill>
                  <a:srgbClr val="BFBFBF"/>
                </a:solidFill>
              </a:rPr>
              <a:t>File Structure</a:t>
            </a:r>
          </a:p>
          <a:p>
            <a:pPr marL="0" indent="0">
              <a:lnSpc>
                <a:spcPct val="110000"/>
              </a:lnSpc>
              <a:buNone/>
            </a:pPr>
            <a:r>
              <a:rPr lang="en-US" sz="2200" dirty="0">
                <a:solidFill>
                  <a:srgbClr val="BFBFBF"/>
                </a:solidFill>
              </a:rPr>
              <a:t>Version Control</a:t>
            </a:r>
          </a:p>
          <a:p>
            <a:pPr marL="0" indent="0">
              <a:lnSpc>
                <a:spcPct val="110000"/>
              </a:lnSpc>
              <a:buNone/>
            </a:pPr>
            <a:r>
              <a:rPr lang="en-US" sz="2200" dirty="0">
                <a:solidFill>
                  <a:srgbClr val="BFBFBF"/>
                </a:solidFill>
              </a:rPr>
              <a:t>Workflow</a:t>
            </a:r>
          </a:p>
          <a:p>
            <a:pPr marL="0" indent="0">
              <a:lnSpc>
                <a:spcPct val="110000"/>
              </a:lnSpc>
              <a:buNone/>
            </a:pPr>
            <a:r>
              <a:rPr lang="en-US" sz="2200" dirty="0"/>
              <a:t>Testing</a:t>
            </a:r>
          </a:p>
        </p:txBody>
      </p:sp>
      <p:pic>
        <p:nvPicPr>
          <p:cNvPr id="18" name="Picture 17">
            <a:extLst>
              <a:ext uri="{FF2B5EF4-FFF2-40B4-BE49-F238E27FC236}">
                <a16:creationId xmlns:a16="http://schemas.microsoft.com/office/drawing/2014/main" id="{C50231A2-902B-44D1-872D-1600EFAF28C1}"/>
              </a:ext>
            </a:extLst>
          </p:cNvPr>
          <p:cNvPicPr>
            <a:picLocks noChangeAspect="1"/>
          </p:cNvPicPr>
          <p:nvPr/>
        </p:nvPicPr>
        <p:blipFill rotWithShape="1">
          <a:blip r:embed="rId3"/>
          <a:srcRect b="41643"/>
          <a:stretch/>
        </p:blipFill>
        <p:spPr>
          <a:xfrm>
            <a:off x="4813300" y="1419534"/>
            <a:ext cx="7131866" cy="1172664"/>
          </a:xfrm>
          <a:prstGeom prst="rect">
            <a:avLst/>
          </a:prstGeom>
        </p:spPr>
      </p:pic>
      <p:grpSp>
        <p:nvGrpSpPr>
          <p:cNvPr id="17" name="Group 16">
            <a:extLst>
              <a:ext uri="{FF2B5EF4-FFF2-40B4-BE49-F238E27FC236}">
                <a16:creationId xmlns:a16="http://schemas.microsoft.com/office/drawing/2014/main" id="{4DF7CCC2-A0AD-408C-B6BE-F6839873E9E0}"/>
              </a:ext>
            </a:extLst>
          </p:cNvPr>
          <p:cNvGrpSpPr/>
          <p:nvPr/>
        </p:nvGrpSpPr>
        <p:grpSpPr>
          <a:xfrm>
            <a:off x="4813300" y="4265802"/>
            <a:ext cx="7378700" cy="2592198"/>
            <a:chOff x="4813300" y="4265802"/>
            <a:chExt cx="7378700" cy="2592198"/>
          </a:xfrm>
        </p:grpSpPr>
        <p:grpSp>
          <p:nvGrpSpPr>
            <p:cNvPr id="15" name="Group 14">
              <a:extLst>
                <a:ext uri="{FF2B5EF4-FFF2-40B4-BE49-F238E27FC236}">
                  <a16:creationId xmlns:a16="http://schemas.microsoft.com/office/drawing/2014/main" id="{03341B87-7F0D-4112-A405-D3EC52BFA671}"/>
                </a:ext>
              </a:extLst>
            </p:cNvPr>
            <p:cNvGrpSpPr/>
            <p:nvPr/>
          </p:nvGrpSpPr>
          <p:grpSpPr>
            <a:xfrm>
              <a:off x="4813300" y="4265802"/>
              <a:ext cx="7378700" cy="2592198"/>
              <a:chOff x="4813300" y="4265802"/>
              <a:chExt cx="7378700" cy="2592198"/>
            </a:xfrm>
          </p:grpSpPr>
          <p:sp>
            <p:nvSpPr>
              <p:cNvPr id="2" name="Rectangle 1">
                <a:extLst>
                  <a:ext uri="{FF2B5EF4-FFF2-40B4-BE49-F238E27FC236}">
                    <a16:creationId xmlns:a16="http://schemas.microsoft.com/office/drawing/2014/main" id="{36FE2DE5-380B-4BBF-BA23-314676C4FB1F}"/>
                  </a:ext>
                </a:extLst>
              </p:cNvPr>
              <p:cNvSpPr/>
              <p:nvPr/>
            </p:nvSpPr>
            <p:spPr>
              <a:xfrm>
                <a:off x="4813300" y="4265802"/>
                <a:ext cx="1348446" cy="369332"/>
              </a:xfrm>
              <a:prstGeom prst="rect">
                <a:avLst/>
              </a:prstGeom>
            </p:spPr>
            <p:txBody>
              <a:bodyPr wrap="none">
                <a:spAutoFit/>
              </a:bodyPr>
              <a:lstStyle/>
              <a:p>
                <a:r>
                  <a:rPr lang="en-US" dirty="0"/>
                  <a:t>test-</a:t>
                </a:r>
                <a:r>
                  <a:rPr lang="en-US" dirty="0" err="1"/>
                  <a:t>foo.R</a:t>
                </a:r>
                <a:endParaRPr lang="de-DE" dirty="0"/>
              </a:p>
            </p:txBody>
          </p:sp>
          <p:cxnSp>
            <p:nvCxnSpPr>
              <p:cNvPr id="4" name="Straight Connector 3">
                <a:extLst>
                  <a:ext uri="{FF2B5EF4-FFF2-40B4-BE49-F238E27FC236}">
                    <a16:creationId xmlns:a16="http://schemas.microsoft.com/office/drawing/2014/main" id="{9F2704CC-ED8E-4CE5-92A7-0E7B3D913B4D}"/>
                  </a:ext>
                </a:extLst>
              </p:cNvPr>
              <p:cNvCxnSpPr>
                <a:cxnSpLocks/>
              </p:cNvCxnSpPr>
              <p:nvPr/>
            </p:nvCxnSpPr>
            <p:spPr>
              <a:xfrm>
                <a:off x="4813300" y="4648200"/>
                <a:ext cx="73787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C4DF3C3-B0B8-46E5-BAD4-6FF3FB78E05C}"/>
                  </a:ext>
                </a:extLst>
              </p:cNvPr>
              <p:cNvCxnSpPr>
                <a:cxnSpLocks/>
              </p:cNvCxnSpPr>
              <p:nvPr/>
            </p:nvCxnSpPr>
            <p:spPr>
              <a:xfrm>
                <a:off x="4813300" y="4648200"/>
                <a:ext cx="0" cy="2209800"/>
              </a:xfrm>
              <a:prstGeom prst="line">
                <a:avLst/>
              </a:prstGeom>
            </p:spPr>
            <p:style>
              <a:lnRef idx="1">
                <a:schemeClr val="dk1"/>
              </a:lnRef>
              <a:fillRef idx="0">
                <a:schemeClr val="dk1"/>
              </a:fillRef>
              <a:effectRef idx="0">
                <a:schemeClr val="dk1"/>
              </a:effectRef>
              <a:fontRef idx="minor">
                <a:schemeClr val="tx1"/>
              </a:fontRef>
            </p:style>
          </p:cxnSp>
        </p:grpSp>
        <p:pic>
          <p:nvPicPr>
            <p:cNvPr id="16" name="Picture 15">
              <a:extLst>
                <a:ext uri="{FF2B5EF4-FFF2-40B4-BE49-F238E27FC236}">
                  <a16:creationId xmlns:a16="http://schemas.microsoft.com/office/drawing/2014/main" id="{2DBCE310-BC3F-4D99-9078-C6798E42ADAF}"/>
                </a:ext>
              </a:extLst>
            </p:cNvPr>
            <p:cNvPicPr>
              <a:picLocks noChangeAspect="1"/>
            </p:cNvPicPr>
            <p:nvPr/>
          </p:nvPicPr>
          <p:blipFill>
            <a:blip r:embed="rId4"/>
            <a:stretch>
              <a:fillRect/>
            </a:stretch>
          </p:blipFill>
          <p:spPr>
            <a:xfrm>
              <a:off x="5065008" y="5208185"/>
              <a:ext cx="6630363" cy="976711"/>
            </a:xfrm>
            <a:prstGeom prst="rect">
              <a:avLst/>
            </a:prstGeom>
          </p:spPr>
        </p:pic>
      </p:grpSp>
      <p:grpSp>
        <p:nvGrpSpPr>
          <p:cNvPr id="60" name="Group 59">
            <a:extLst>
              <a:ext uri="{FF2B5EF4-FFF2-40B4-BE49-F238E27FC236}">
                <a16:creationId xmlns:a16="http://schemas.microsoft.com/office/drawing/2014/main" id="{F4C0E66A-1B9F-444D-9570-209B6CA1C815}"/>
              </a:ext>
            </a:extLst>
          </p:cNvPr>
          <p:cNvGrpSpPr/>
          <p:nvPr/>
        </p:nvGrpSpPr>
        <p:grpSpPr>
          <a:xfrm>
            <a:off x="6597532" y="2646618"/>
            <a:ext cx="1036800" cy="368280"/>
            <a:chOff x="6597532" y="2646618"/>
            <a:chExt cx="1036800" cy="368280"/>
          </a:xfrm>
        </p:grpSpPr>
        <mc:AlternateContent xmlns:mc="http://schemas.openxmlformats.org/markup-compatibility/2006" xmlns:p14="http://schemas.microsoft.com/office/powerpoint/2010/main">
          <mc:Choice Requires="p14">
            <p:contentPart p14:bwMode="auto" r:id="rId5">
              <p14:nvContentPartPr>
                <p14:cNvPr id="51" name="Ink 50">
                  <a:extLst>
                    <a:ext uri="{FF2B5EF4-FFF2-40B4-BE49-F238E27FC236}">
                      <a16:creationId xmlns:a16="http://schemas.microsoft.com/office/drawing/2014/main" id="{12779F55-A5EB-4570-A913-8E027C15C11C}"/>
                    </a:ext>
                  </a:extLst>
                </p14:cNvPr>
                <p14:cNvContentPartPr/>
                <p14:nvPr/>
              </p14:nvContentPartPr>
              <p14:xfrm>
                <a:off x="6597532" y="2879538"/>
                <a:ext cx="191160" cy="135360"/>
              </p14:xfrm>
            </p:contentPart>
          </mc:Choice>
          <mc:Fallback xmlns="">
            <p:pic>
              <p:nvPicPr>
                <p:cNvPr id="51" name="Ink 50">
                  <a:extLst>
                    <a:ext uri="{FF2B5EF4-FFF2-40B4-BE49-F238E27FC236}">
                      <a16:creationId xmlns:a16="http://schemas.microsoft.com/office/drawing/2014/main" id="{12779F55-A5EB-4570-A913-8E027C15C11C}"/>
                    </a:ext>
                  </a:extLst>
                </p:cNvPr>
                <p:cNvPicPr/>
                <p:nvPr/>
              </p:nvPicPr>
              <p:blipFill>
                <a:blip r:embed="rId6"/>
                <a:stretch>
                  <a:fillRect/>
                </a:stretch>
              </p:blipFill>
              <p:spPr>
                <a:xfrm>
                  <a:off x="6588532" y="2870538"/>
                  <a:ext cx="208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5892E79A-EBE3-493D-85EC-6F12653CA116}"/>
                    </a:ext>
                  </a:extLst>
                </p14:cNvPr>
                <p14:cNvContentPartPr/>
                <p14:nvPr/>
              </p14:nvContentPartPr>
              <p14:xfrm>
                <a:off x="6738652" y="2646618"/>
                <a:ext cx="205560" cy="333720"/>
              </p14:xfrm>
            </p:contentPart>
          </mc:Choice>
          <mc:Fallback xmlns="">
            <p:pic>
              <p:nvPicPr>
                <p:cNvPr id="52" name="Ink 51">
                  <a:extLst>
                    <a:ext uri="{FF2B5EF4-FFF2-40B4-BE49-F238E27FC236}">
                      <a16:creationId xmlns:a16="http://schemas.microsoft.com/office/drawing/2014/main" id="{5892E79A-EBE3-493D-85EC-6F12653CA116}"/>
                    </a:ext>
                  </a:extLst>
                </p:cNvPr>
                <p:cNvPicPr/>
                <p:nvPr/>
              </p:nvPicPr>
              <p:blipFill>
                <a:blip r:embed="rId8"/>
                <a:stretch>
                  <a:fillRect/>
                </a:stretch>
              </p:blipFill>
              <p:spPr>
                <a:xfrm>
                  <a:off x="6729652" y="2637618"/>
                  <a:ext cx="2232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A9024580-A31D-408B-A37C-50B9F3B7381B}"/>
                    </a:ext>
                  </a:extLst>
                </p14:cNvPr>
                <p14:cNvContentPartPr/>
                <p14:nvPr/>
              </p14:nvContentPartPr>
              <p14:xfrm>
                <a:off x="7011532" y="2853978"/>
                <a:ext cx="142200" cy="117720"/>
              </p14:xfrm>
            </p:contentPart>
          </mc:Choice>
          <mc:Fallback xmlns="">
            <p:pic>
              <p:nvPicPr>
                <p:cNvPr id="53" name="Ink 52">
                  <a:extLst>
                    <a:ext uri="{FF2B5EF4-FFF2-40B4-BE49-F238E27FC236}">
                      <a16:creationId xmlns:a16="http://schemas.microsoft.com/office/drawing/2014/main" id="{A9024580-A31D-408B-A37C-50B9F3B7381B}"/>
                    </a:ext>
                  </a:extLst>
                </p:cNvPr>
                <p:cNvPicPr/>
                <p:nvPr/>
              </p:nvPicPr>
              <p:blipFill>
                <a:blip r:embed="rId10"/>
                <a:stretch>
                  <a:fillRect/>
                </a:stretch>
              </p:blipFill>
              <p:spPr>
                <a:xfrm>
                  <a:off x="7002532" y="2844978"/>
                  <a:ext cx="159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5B13B405-5456-4632-B4FF-E4945E7EEFC9}"/>
                    </a:ext>
                  </a:extLst>
                </p14:cNvPr>
                <p14:cNvContentPartPr/>
                <p14:nvPr/>
              </p14:nvContentPartPr>
              <p14:xfrm>
                <a:off x="7175692" y="2839218"/>
                <a:ext cx="74520" cy="149400"/>
              </p14:xfrm>
            </p:contentPart>
          </mc:Choice>
          <mc:Fallback xmlns="">
            <p:pic>
              <p:nvPicPr>
                <p:cNvPr id="54" name="Ink 53">
                  <a:extLst>
                    <a:ext uri="{FF2B5EF4-FFF2-40B4-BE49-F238E27FC236}">
                      <a16:creationId xmlns:a16="http://schemas.microsoft.com/office/drawing/2014/main" id="{5B13B405-5456-4632-B4FF-E4945E7EEFC9}"/>
                    </a:ext>
                  </a:extLst>
                </p:cNvPr>
                <p:cNvPicPr/>
                <p:nvPr/>
              </p:nvPicPr>
              <p:blipFill>
                <a:blip r:embed="rId12"/>
                <a:stretch>
                  <a:fillRect/>
                </a:stretch>
              </p:blipFill>
              <p:spPr>
                <a:xfrm>
                  <a:off x="7166692" y="2830218"/>
                  <a:ext cx="921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5" name="Ink 54">
                  <a:extLst>
                    <a:ext uri="{FF2B5EF4-FFF2-40B4-BE49-F238E27FC236}">
                      <a16:creationId xmlns:a16="http://schemas.microsoft.com/office/drawing/2014/main" id="{DF7216A6-3EAE-4C00-A2C9-EA551D2AE3A9}"/>
                    </a:ext>
                  </a:extLst>
                </p14:cNvPr>
                <p14:cNvContentPartPr/>
                <p14:nvPr/>
              </p14:nvContentPartPr>
              <p14:xfrm>
                <a:off x="7320412" y="2691978"/>
                <a:ext cx="215640" cy="290160"/>
              </p14:xfrm>
            </p:contentPart>
          </mc:Choice>
          <mc:Fallback xmlns="">
            <p:pic>
              <p:nvPicPr>
                <p:cNvPr id="55" name="Ink 54">
                  <a:extLst>
                    <a:ext uri="{FF2B5EF4-FFF2-40B4-BE49-F238E27FC236}">
                      <a16:creationId xmlns:a16="http://schemas.microsoft.com/office/drawing/2014/main" id="{DF7216A6-3EAE-4C00-A2C9-EA551D2AE3A9}"/>
                    </a:ext>
                  </a:extLst>
                </p:cNvPr>
                <p:cNvPicPr/>
                <p:nvPr/>
              </p:nvPicPr>
              <p:blipFill>
                <a:blip r:embed="rId14"/>
                <a:stretch>
                  <a:fillRect/>
                </a:stretch>
              </p:blipFill>
              <p:spPr>
                <a:xfrm>
                  <a:off x="7311412" y="2682978"/>
                  <a:ext cx="233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2B508018-DEF6-45BE-8592-AB83CCD94329}"/>
                    </a:ext>
                  </a:extLst>
                </p14:cNvPr>
                <p14:cNvContentPartPr/>
                <p14:nvPr/>
              </p14:nvContentPartPr>
              <p14:xfrm>
                <a:off x="7548652" y="2792058"/>
                <a:ext cx="85680" cy="156960"/>
              </p14:xfrm>
            </p:contentPart>
          </mc:Choice>
          <mc:Fallback xmlns="">
            <p:pic>
              <p:nvPicPr>
                <p:cNvPr id="57" name="Ink 56">
                  <a:extLst>
                    <a:ext uri="{FF2B5EF4-FFF2-40B4-BE49-F238E27FC236}">
                      <a16:creationId xmlns:a16="http://schemas.microsoft.com/office/drawing/2014/main" id="{2B508018-DEF6-45BE-8592-AB83CCD94329}"/>
                    </a:ext>
                  </a:extLst>
                </p:cNvPr>
                <p:cNvPicPr/>
                <p:nvPr/>
              </p:nvPicPr>
              <p:blipFill>
                <a:blip r:embed="rId16"/>
                <a:stretch>
                  <a:fillRect/>
                </a:stretch>
              </p:blipFill>
              <p:spPr>
                <a:xfrm>
                  <a:off x="7539652" y="2783058"/>
                  <a:ext cx="103320" cy="174600"/>
                </a:xfrm>
                <a:prstGeom prst="rect">
                  <a:avLst/>
                </a:prstGeom>
              </p:spPr>
            </p:pic>
          </mc:Fallback>
        </mc:AlternateContent>
      </p:grpSp>
      <p:grpSp>
        <p:nvGrpSpPr>
          <p:cNvPr id="63" name="Group 62">
            <a:extLst>
              <a:ext uri="{FF2B5EF4-FFF2-40B4-BE49-F238E27FC236}">
                <a16:creationId xmlns:a16="http://schemas.microsoft.com/office/drawing/2014/main" id="{460C7DB4-3117-4A99-901B-9C04D079FC05}"/>
              </a:ext>
            </a:extLst>
          </p:cNvPr>
          <p:cNvGrpSpPr/>
          <p:nvPr/>
        </p:nvGrpSpPr>
        <p:grpSpPr>
          <a:xfrm>
            <a:off x="6065452" y="2476698"/>
            <a:ext cx="372960" cy="440640"/>
            <a:chOff x="6065452" y="2476698"/>
            <a:chExt cx="372960" cy="440640"/>
          </a:xfrm>
        </p:grpSpPr>
        <mc:AlternateContent xmlns:mc="http://schemas.openxmlformats.org/markup-compatibility/2006" xmlns:p14="http://schemas.microsoft.com/office/powerpoint/2010/main">
          <mc:Choice Requires="p14">
            <p:contentPart p14:bwMode="auto" r:id="rId17">
              <p14:nvContentPartPr>
                <p14:cNvPr id="61" name="Ink 60">
                  <a:extLst>
                    <a:ext uri="{FF2B5EF4-FFF2-40B4-BE49-F238E27FC236}">
                      <a16:creationId xmlns:a16="http://schemas.microsoft.com/office/drawing/2014/main" id="{3F3A4B4A-D0A8-40B1-9473-54E95C961ABE}"/>
                    </a:ext>
                  </a:extLst>
                </p14:cNvPr>
                <p14:cNvContentPartPr/>
                <p14:nvPr/>
              </p14:nvContentPartPr>
              <p14:xfrm>
                <a:off x="6108292" y="2602698"/>
                <a:ext cx="330120" cy="314640"/>
              </p14:xfrm>
            </p:contentPart>
          </mc:Choice>
          <mc:Fallback xmlns="">
            <p:pic>
              <p:nvPicPr>
                <p:cNvPr id="61" name="Ink 60">
                  <a:extLst>
                    <a:ext uri="{FF2B5EF4-FFF2-40B4-BE49-F238E27FC236}">
                      <a16:creationId xmlns:a16="http://schemas.microsoft.com/office/drawing/2014/main" id="{3F3A4B4A-D0A8-40B1-9473-54E95C961ABE}"/>
                    </a:ext>
                  </a:extLst>
                </p:cNvPr>
                <p:cNvPicPr/>
                <p:nvPr/>
              </p:nvPicPr>
              <p:blipFill>
                <a:blip r:embed="rId18"/>
                <a:stretch>
                  <a:fillRect/>
                </a:stretch>
              </p:blipFill>
              <p:spPr>
                <a:xfrm>
                  <a:off x="6099652" y="2593698"/>
                  <a:ext cx="3477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C01BC67B-1E7E-4BFD-B161-C803E20064F2}"/>
                    </a:ext>
                  </a:extLst>
                </p14:cNvPr>
                <p14:cNvContentPartPr/>
                <p14:nvPr/>
              </p14:nvContentPartPr>
              <p14:xfrm>
                <a:off x="6065452" y="2476698"/>
                <a:ext cx="84960" cy="218160"/>
              </p14:xfrm>
            </p:contentPart>
          </mc:Choice>
          <mc:Fallback xmlns="">
            <p:pic>
              <p:nvPicPr>
                <p:cNvPr id="62" name="Ink 61">
                  <a:extLst>
                    <a:ext uri="{FF2B5EF4-FFF2-40B4-BE49-F238E27FC236}">
                      <a16:creationId xmlns:a16="http://schemas.microsoft.com/office/drawing/2014/main" id="{C01BC67B-1E7E-4BFD-B161-C803E20064F2}"/>
                    </a:ext>
                  </a:extLst>
                </p:cNvPr>
                <p:cNvPicPr/>
                <p:nvPr/>
              </p:nvPicPr>
              <p:blipFill>
                <a:blip r:embed="rId20"/>
                <a:stretch>
                  <a:fillRect/>
                </a:stretch>
              </p:blipFill>
              <p:spPr>
                <a:xfrm>
                  <a:off x="6056452" y="2467698"/>
                  <a:ext cx="102600" cy="235800"/>
                </a:xfrm>
                <a:prstGeom prst="rect">
                  <a:avLst/>
                </a:prstGeom>
              </p:spPr>
            </p:pic>
          </mc:Fallback>
        </mc:AlternateContent>
      </p:grpSp>
      <p:grpSp>
        <p:nvGrpSpPr>
          <p:cNvPr id="80" name="Group 79">
            <a:extLst>
              <a:ext uri="{FF2B5EF4-FFF2-40B4-BE49-F238E27FC236}">
                <a16:creationId xmlns:a16="http://schemas.microsoft.com/office/drawing/2014/main" id="{8251E198-1849-4FEE-BDB8-CF99CA60EA7A}"/>
              </a:ext>
            </a:extLst>
          </p:cNvPr>
          <p:cNvGrpSpPr/>
          <p:nvPr/>
        </p:nvGrpSpPr>
        <p:grpSpPr>
          <a:xfrm>
            <a:off x="6630652" y="3125058"/>
            <a:ext cx="1105200" cy="331920"/>
            <a:chOff x="6630652" y="3125058"/>
            <a:chExt cx="1105200" cy="331920"/>
          </a:xfrm>
        </p:grpSpPr>
        <mc:AlternateContent xmlns:mc="http://schemas.openxmlformats.org/markup-compatibility/2006" xmlns:p14="http://schemas.microsoft.com/office/powerpoint/2010/main">
          <mc:Choice Requires="p14">
            <p:contentPart p14:bwMode="auto" r:id="rId21">
              <p14:nvContentPartPr>
                <p14:cNvPr id="69" name="Ink 68">
                  <a:extLst>
                    <a:ext uri="{FF2B5EF4-FFF2-40B4-BE49-F238E27FC236}">
                      <a16:creationId xmlns:a16="http://schemas.microsoft.com/office/drawing/2014/main" id="{EAB1D79A-F1EA-45FC-BF9C-E089A685130D}"/>
                    </a:ext>
                  </a:extLst>
                </p14:cNvPr>
                <p14:cNvContentPartPr/>
                <p14:nvPr/>
              </p14:nvContentPartPr>
              <p14:xfrm>
                <a:off x="6630652" y="3196698"/>
                <a:ext cx="264240" cy="260280"/>
              </p14:xfrm>
            </p:contentPart>
          </mc:Choice>
          <mc:Fallback xmlns="">
            <p:pic>
              <p:nvPicPr>
                <p:cNvPr id="69" name="Ink 68">
                  <a:extLst>
                    <a:ext uri="{FF2B5EF4-FFF2-40B4-BE49-F238E27FC236}">
                      <a16:creationId xmlns:a16="http://schemas.microsoft.com/office/drawing/2014/main" id="{EAB1D79A-F1EA-45FC-BF9C-E089A685130D}"/>
                    </a:ext>
                  </a:extLst>
                </p:cNvPr>
                <p:cNvPicPr/>
                <p:nvPr/>
              </p:nvPicPr>
              <p:blipFill>
                <a:blip r:embed="rId22"/>
                <a:stretch>
                  <a:fillRect/>
                </a:stretch>
              </p:blipFill>
              <p:spPr>
                <a:xfrm>
                  <a:off x="6621652" y="3187698"/>
                  <a:ext cx="281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1A8A5A2E-5C36-4212-9DFB-5A3EE22DF051}"/>
                    </a:ext>
                  </a:extLst>
                </p14:cNvPr>
                <p14:cNvContentPartPr/>
                <p14:nvPr/>
              </p14:nvContentPartPr>
              <p14:xfrm>
                <a:off x="6985252" y="3178338"/>
                <a:ext cx="230760" cy="272880"/>
              </p14:xfrm>
            </p:contentPart>
          </mc:Choice>
          <mc:Fallback xmlns="">
            <p:pic>
              <p:nvPicPr>
                <p:cNvPr id="70" name="Ink 69">
                  <a:extLst>
                    <a:ext uri="{FF2B5EF4-FFF2-40B4-BE49-F238E27FC236}">
                      <a16:creationId xmlns:a16="http://schemas.microsoft.com/office/drawing/2014/main" id="{1A8A5A2E-5C36-4212-9DFB-5A3EE22DF051}"/>
                    </a:ext>
                  </a:extLst>
                </p:cNvPr>
                <p:cNvPicPr/>
                <p:nvPr/>
              </p:nvPicPr>
              <p:blipFill>
                <a:blip r:embed="rId24"/>
                <a:stretch>
                  <a:fillRect/>
                </a:stretch>
              </p:blipFill>
              <p:spPr>
                <a:xfrm>
                  <a:off x="6976252" y="3169338"/>
                  <a:ext cx="2484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D0B672FC-7964-4D6F-A08A-E8F962BE34B1}"/>
                    </a:ext>
                  </a:extLst>
                </p14:cNvPr>
                <p14:cNvContentPartPr/>
                <p14:nvPr/>
              </p14:nvContentPartPr>
              <p14:xfrm>
                <a:off x="7221412" y="3195618"/>
                <a:ext cx="189000" cy="250560"/>
              </p14:xfrm>
            </p:contentPart>
          </mc:Choice>
          <mc:Fallback xmlns="">
            <p:pic>
              <p:nvPicPr>
                <p:cNvPr id="71" name="Ink 70">
                  <a:extLst>
                    <a:ext uri="{FF2B5EF4-FFF2-40B4-BE49-F238E27FC236}">
                      <a16:creationId xmlns:a16="http://schemas.microsoft.com/office/drawing/2014/main" id="{D0B672FC-7964-4D6F-A08A-E8F962BE34B1}"/>
                    </a:ext>
                  </a:extLst>
                </p:cNvPr>
                <p:cNvPicPr/>
                <p:nvPr/>
              </p:nvPicPr>
              <p:blipFill>
                <a:blip r:embed="rId26"/>
                <a:stretch>
                  <a:fillRect/>
                </a:stretch>
              </p:blipFill>
              <p:spPr>
                <a:xfrm>
                  <a:off x="7212772" y="3186618"/>
                  <a:ext cx="2066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2" name="Ink 71">
                  <a:extLst>
                    <a:ext uri="{FF2B5EF4-FFF2-40B4-BE49-F238E27FC236}">
                      <a16:creationId xmlns:a16="http://schemas.microsoft.com/office/drawing/2014/main" id="{F0711C90-362F-4180-8B83-E7133F6A5742}"/>
                    </a:ext>
                  </a:extLst>
                </p14:cNvPr>
                <p14:cNvContentPartPr/>
                <p14:nvPr/>
              </p14:nvContentPartPr>
              <p14:xfrm>
                <a:off x="7290532" y="3327378"/>
                <a:ext cx="88200" cy="15840"/>
              </p14:xfrm>
            </p:contentPart>
          </mc:Choice>
          <mc:Fallback xmlns="">
            <p:pic>
              <p:nvPicPr>
                <p:cNvPr id="72" name="Ink 71">
                  <a:extLst>
                    <a:ext uri="{FF2B5EF4-FFF2-40B4-BE49-F238E27FC236}">
                      <a16:creationId xmlns:a16="http://schemas.microsoft.com/office/drawing/2014/main" id="{F0711C90-362F-4180-8B83-E7133F6A5742}"/>
                    </a:ext>
                  </a:extLst>
                </p:cNvPr>
                <p:cNvPicPr/>
                <p:nvPr/>
              </p:nvPicPr>
              <p:blipFill>
                <a:blip r:embed="rId28"/>
                <a:stretch>
                  <a:fillRect/>
                </a:stretch>
              </p:blipFill>
              <p:spPr>
                <a:xfrm>
                  <a:off x="7281892" y="3318738"/>
                  <a:ext cx="1058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3" name="Ink 72">
                  <a:extLst>
                    <a:ext uri="{FF2B5EF4-FFF2-40B4-BE49-F238E27FC236}">
                      <a16:creationId xmlns:a16="http://schemas.microsoft.com/office/drawing/2014/main" id="{77529A6A-3559-4777-9449-EF1799FAC009}"/>
                    </a:ext>
                  </a:extLst>
                </p14:cNvPr>
                <p14:cNvContentPartPr/>
                <p14:nvPr/>
              </p14:nvContentPartPr>
              <p14:xfrm>
                <a:off x="7527052" y="3125058"/>
                <a:ext cx="208800" cy="304920"/>
              </p14:xfrm>
            </p:contentPart>
          </mc:Choice>
          <mc:Fallback xmlns="">
            <p:pic>
              <p:nvPicPr>
                <p:cNvPr id="73" name="Ink 72">
                  <a:extLst>
                    <a:ext uri="{FF2B5EF4-FFF2-40B4-BE49-F238E27FC236}">
                      <a16:creationId xmlns:a16="http://schemas.microsoft.com/office/drawing/2014/main" id="{77529A6A-3559-4777-9449-EF1799FAC009}"/>
                    </a:ext>
                  </a:extLst>
                </p:cNvPr>
                <p:cNvPicPr/>
                <p:nvPr/>
              </p:nvPicPr>
              <p:blipFill>
                <a:blip r:embed="rId30"/>
                <a:stretch>
                  <a:fillRect/>
                </a:stretch>
              </p:blipFill>
              <p:spPr>
                <a:xfrm>
                  <a:off x="7518412" y="3116058"/>
                  <a:ext cx="226440" cy="322560"/>
                </a:xfrm>
                <a:prstGeom prst="rect">
                  <a:avLst/>
                </a:prstGeom>
              </p:spPr>
            </p:pic>
          </mc:Fallback>
        </mc:AlternateContent>
      </p:grpSp>
      <p:grpSp>
        <p:nvGrpSpPr>
          <p:cNvPr id="79" name="Group 78">
            <a:extLst>
              <a:ext uri="{FF2B5EF4-FFF2-40B4-BE49-F238E27FC236}">
                <a16:creationId xmlns:a16="http://schemas.microsoft.com/office/drawing/2014/main" id="{7757C362-CF38-4940-9D29-73D482AD496F}"/>
              </a:ext>
            </a:extLst>
          </p:cNvPr>
          <p:cNvGrpSpPr/>
          <p:nvPr/>
        </p:nvGrpSpPr>
        <p:grpSpPr>
          <a:xfrm>
            <a:off x="7925572" y="2603778"/>
            <a:ext cx="1046520" cy="749160"/>
            <a:chOff x="7925572" y="2603778"/>
            <a:chExt cx="1046520" cy="749160"/>
          </a:xfrm>
        </p:grpSpPr>
        <mc:AlternateContent xmlns:mc="http://schemas.openxmlformats.org/markup-compatibility/2006" xmlns:p14="http://schemas.microsoft.com/office/powerpoint/2010/main">
          <mc:Choice Requires="p14">
            <p:contentPart p14:bwMode="auto" r:id="rId31">
              <p14:nvContentPartPr>
                <p14:cNvPr id="64" name="Ink 63">
                  <a:extLst>
                    <a:ext uri="{FF2B5EF4-FFF2-40B4-BE49-F238E27FC236}">
                      <a16:creationId xmlns:a16="http://schemas.microsoft.com/office/drawing/2014/main" id="{C5BC335F-E590-494F-99F5-BFD8FDB6872E}"/>
                    </a:ext>
                  </a:extLst>
                </p14:cNvPr>
                <p14:cNvContentPartPr/>
                <p14:nvPr/>
              </p14:nvContentPartPr>
              <p14:xfrm>
                <a:off x="7925572" y="2603778"/>
                <a:ext cx="111600" cy="321480"/>
              </p14:xfrm>
            </p:contentPart>
          </mc:Choice>
          <mc:Fallback xmlns="">
            <p:pic>
              <p:nvPicPr>
                <p:cNvPr id="64" name="Ink 63">
                  <a:extLst>
                    <a:ext uri="{FF2B5EF4-FFF2-40B4-BE49-F238E27FC236}">
                      <a16:creationId xmlns:a16="http://schemas.microsoft.com/office/drawing/2014/main" id="{C5BC335F-E590-494F-99F5-BFD8FDB6872E}"/>
                    </a:ext>
                  </a:extLst>
                </p:cNvPr>
                <p:cNvPicPr/>
                <p:nvPr/>
              </p:nvPicPr>
              <p:blipFill>
                <a:blip r:embed="rId32"/>
                <a:stretch>
                  <a:fillRect/>
                </a:stretch>
              </p:blipFill>
              <p:spPr>
                <a:xfrm>
                  <a:off x="7916932" y="2594778"/>
                  <a:ext cx="1292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5" name="Ink 64">
                  <a:extLst>
                    <a:ext uri="{FF2B5EF4-FFF2-40B4-BE49-F238E27FC236}">
                      <a16:creationId xmlns:a16="http://schemas.microsoft.com/office/drawing/2014/main" id="{AAFDF8DA-DE30-468A-97D4-45EDD16D5073}"/>
                    </a:ext>
                  </a:extLst>
                </p14:cNvPr>
                <p14:cNvContentPartPr/>
                <p14:nvPr/>
              </p14:nvContentPartPr>
              <p14:xfrm>
                <a:off x="8071012" y="2758578"/>
                <a:ext cx="57240" cy="136440"/>
              </p14:xfrm>
            </p:contentPart>
          </mc:Choice>
          <mc:Fallback xmlns="">
            <p:pic>
              <p:nvPicPr>
                <p:cNvPr id="65" name="Ink 64">
                  <a:extLst>
                    <a:ext uri="{FF2B5EF4-FFF2-40B4-BE49-F238E27FC236}">
                      <a16:creationId xmlns:a16="http://schemas.microsoft.com/office/drawing/2014/main" id="{AAFDF8DA-DE30-468A-97D4-45EDD16D5073}"/>
                    </a:ext>
                  </a:extLst>
                </p:cNvPr>
                <p:cNvPicPr/>
                <p:nvPr/>
              </p:nvPicPr>
              <p:blipFill>
                <a:blip r:embed="rId34"/>
                <a:stretch>
                  <a:fillRect/>
                </a:stretch>
              </p:blipFill>
              <p:spPr>
                <a:xfrm>
                  <a:off x="8062012" y="2749938"/>
                  <a:ext cx="74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6" name="Ink 65">
                  <a:extLst>
                    <a:ext uri="{FF2B5EF4-FFF2-40B4-BE49-F238E27FC236}">
                      <a16:creationId xmlns:a16="http://schemas.microsoft.com/office/drawing/2014/main" id="{C10CAB76-D143-47F6-9F55-223850A8D71B}"/>
                    </a:ext>
                  </a:extLst>
                </p14:cNvPr>
                <p14:cNvContentPartPr/>
                <p14:nvPr/>
              </p14:nvContentPartPr>
              <p14:xfrm>
                <a:off x="8171452" y="2656698"/>
                <a:ext cx="228600" cy="303840"/>
              </p14:xfrm>
            </p:contentPart>
          </mc:Choice>
          <mc:Fallback xmlns="">
            <p:pic>
              <p:nvPicPr>
                <p:cNvPr id="66" name="Ink 65">
                  <a:extLst>
                    <a:ext uri="{FF2B5EF4-FFF2-40B4-BE49-F238E27FC236}">
                      <a16:creationId xmlns:a16="http://schemas.microsoft.com/office/drawing/2014/main" id="{C10CAB76-D143-47F6-9F55-223850A8D71B}"/>
                    </a:ext>
                  </a:extLst>
                </p:cNvPr>
                <p:cNvPicPr/>
                <p:nvPr/>
              </p:nvPicPr>
              <p:blipFill>
                <a:blip r:embed="rId36"/>
                <a:stretch>
                  <a:fillRect/>
                </a:stretch>
              </p:blipFill>
              <p:spPr>
                <a:xfrm>
                  <a:off x="8162452" y="2647698"/>
                  <a:ext cx="2462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7" name="Ink 66">
                  <a:extLst>
                    <a:ext uri="{FF2B5EF4-FFF2-40B4-BE49-F238E27FC236}">
                      <a16:creationId xmlns:a16="http://schemas.microsoft.com/office/drawing/2014/main" id="{C2242F1A-870A-4459-BDDF-1CD8A3C1D78E}"/>
                    </a:ext>
                  </a:extLst>
                </p14:cNvPr>
                <p14:cNvContentPartPr/>
                <p14:nvPr/>
              </p14:nvContentPartPr>
              <p14:xfrm>
                <a:off x="8463052" y="2762178"/>
                <a:ext cx="135360" cy="163800"/>
              </p14:xfrm>
            </p:contentPart>
          </mc:Choice>
          <mc:Fallback xmlns="">
            <p:pic>
              <p:nvPicPr>
                <p:cNvPr id="67" name="Ink 66">
                  <a:extLst>
                    <a:ext uri="{FF2B5EF4-FFF2-40B4-BE49-F238E27FC236}">
                      <a16:creationId xmlns:a16="http://schemas.microsoft.com/office/drawing/2014/main" id="{C2242F1A-870A-4459-BDDF-1CD8A3C1D78E}"/>
                    </a:ext>
                  </a:extLst>
                </p:cNvPr>
                <p:cNvPicPr/>
                <p:nvPr/>
              </p:nvPicPr>
              <p:blipFill>
                <a:blip r:embed="rId38"/>
                <a:stretch>
                  <a:fillRect/>
                </a:stretch>
              </p:blipFill>
              <p:spPr>
                <a:xfrm>
                  <a:off x="8454052" y="2753178"/>
                  <a:ext cx="1530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4" name="Ink 73">
                  <a:extLst>
                    <a:ext uri="{FF2B5EF4-FFF2-40B4-BE49-F238E27FC236}">
                      <a16:creationId xmlns:a16="http://schemas.microsoft.com/office/drawing/2014/main" id="{C2882BC7-1154-48DA-93FC-BB6C8250688D}"/>
                    </a:ext>
                  </a:extLst>
                </p14:cNvPr>
                <p14:cNvContentPartPr/>
                <p14:nvPr/>
              </p14:nvContentPartPr>
              <p14:xfrm>
                <a:off x="8038252" y="3208218"/>
                <a:ext cx="225360" cy="132480"/>
              </p14:xfrm>
            </p:contentPart>
          </mc:Choice>
          <mc:Fallback xmlns="">
            <p:pic>
              <p:nvPicPr>
                <p:cNvPr id="74" name="Ink 73">
                  <a:extLst>
                    <a:ext uri="{FF2B5EF4-FFF2-40B4-BE49-F238E27FC236}">
                      <a16:creationId xmlns:a16="http://schemas.microsoft.com/office/drawing/2014/main" id="{C2882BC7-1154-48DA-93FC-BB6C8250688D}"/>
                    </a:ext>
                  </a:extLst>
                </p:cNvPr>
                <p:cNvPicPr/>
                <p:nvPr/>
              </p:nvPicPr>
              <p:blipFill>
                <a:blip r:embed="rId40"/>
                <a:stretch>
                  <a:fillRect/>
                </a:stretch>
              </p:blipFill>
              <p:spPr>
                <a:xfrm>
                  <a:off x="8029612" y="3199218"/>
                  <a:ext cx="243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5" name="Ink 74">
                  <a:extLst>
                    <a:ext uri="{FF2B5EF4-FFF2-40B4-BE49-F238E27FC236}">
                      <a16:creationId xmlns:a16="http://schemas.microsoft.com/office/drawing/2014/main" id="{D300EB73-B1D1-47BC-95F2-716EF677C628}"/>
                    </a:ext>
                  </a:extLst>
                </p14:cNvPr>
                <p14:cNvContentPartPr/>
                <p14:nvPr/>
              </p14:nvContentPartPr>
              <p14:xfrm>
                <a:off x="8327332" y="3226218"/>
                <a:ext cx="71640" cy="93240"/>
              </p14:xfrm>
            </p:contentPart>
          </mc:Choice>
          <mc:Fallback xmlns="">
            <p:pic>
              <p:nvPicPr>
                <p:cNvPr id="75" name="Ink 74">
                  <a:extLst>
                    <a:ext uri="{FF2B5EF4-FFF2-40B4-BE49-F238E27FC236}">
                      <a16:creationId xmlns:a16="http://schemas.microsoft.com/office/drawing/2014/main" id="{D300EB73-B1D1-47BC-95F2-716EF677C628}"/>
                    </a:ext>
                  </a:extLst>
                </p:cNvPr>
                <p:cNvPicPr/>
                <p:nvPr/>
              </p:nvPicPr>
              <p:blipFill>
                <a:blip r:embed="rId42"/>
                <a:stretch>
                  <a:fillRect/>
                </a:stretch>
              </p:blipFill>
              <p:spPr>
                <a:xfrm>
                  <a:off x="8318692" y="3217218"/>
                  <a:ext cx="892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6" name="Ink 75">
                  <a:extLst>
                    <a:ext uri="{FF2B5EF4-FFF2-40B4-BE49-F238E27FC236}">
                      <a16:creationId xmlns:a16="http://schemas.microsoft.com/office/drawing/2014/main" id="{318A3B9E-4CD7-4DF2-9A91-F2D9CFA2A2BE}"/>
                    </a:ext>
                  </a:extLst>
                </p14:cNvPr>
                <p14:cNvContentPartPr/>
                <p14:nvPr/>
              </p14:nvContentPartPr>
              <p14:xfrm>
                <a:off x="8457652" y="3211458"/>
                <a:ext cx="167400" cy="77400"/>
              </p14:xfrm>
            </p:contentPart>
          </mc:Choice>
          <mc:Fallback xmlns="">
            <p:pic>
              <p:nvPicPr>
                <p:cNvPr id="76" name="Ink 75">
                  <a:extLst>
                    <a:ext uri="{FF2B5EF4-FFF2-40B4-BE49-F238E27FC236}">
                      <a16:creationId xmlns:a16="http://schemas.microsoft.com/office/drawing/2014/main" id="{318A3B9E-4CD7-4DF2-9A91-F2D9CFA2A2BE}"/>
                    </a:ext>
                  </a:extLst>
                </p:cNvPr>
                <p:cNvPicPr/>
                <p:nvPr/>
              </p:nvPicPr>
              <p:blipFill>
                <a:blip r:embed="rId44"/>
                <a:stretch>
                  <a:fillRect/>
                </a:stretch>
              </p:blipFill>
              <p:spPr>
                <a:xfrm>
                  <a:off x="8448652" y="3202818"/>
                  <a:ext cx="1850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7" name="Ink 76">
                  <a:extLst>
                    <a:ext uri="{FF2B5EF4-FFF2-40B4-BE49-F238E27FC236}">
                      <a16:creationId xmlns:a16="http://schemas.microsoft.com/office/drawing/2014/main" id="{C8B09C7D-C71B-48BA-91C3-A80F85983BDF}"/>
                    </a:ext>
                  </a:extLst>
                </p14:cNvPr>
                <p14:cNvContentPartPr/>
                <p14:nvPr/>
              </p14:nvContentPartPr>
              <p14:xfrm>
                <a:off x="8645932" y="3036138"/>
                <a:ext cx="81000" cy="265320"/>
              </p14:xfrm>
            </p:contentPart>
          </mc:Choice>
          <mc:Fallback xmlns="">
            <p:pic>
              <p:nvPicPr>
                <p:cNvPr id="77" name="Ink 76">
                  <a:extLst>
                    <a:ext uri="{FF2B5EF4-FFF2-40B4-BE49-F238E27FC236}">
                      <a16:creationId xmlns:a16="http://schemas.microsoft.com/office/drawing/2014/main" id="{C8B09C7D-C71B-48BA-91C3-A80F85983BDF}"/>
                    </a:ext>
                  </a:extLst>
                </p:cNvPr>
                <p:cNvPicPr/>
                <p:nvPr/>
              </p:nvPicPr>
              <p:blipFill>
                <a:blip r:embed="rId46"/>
                <a:stretch>
                  <a:fillRect/>
                </a:stretch>
              </p:blipFill>
              <p:spPr>
                <a:xfrm>
                  <a:off x="8637292" y="3027498"/>
                  <a:ext cx="986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8" name="Ink 77">
                  <a:extLst>
                    <a:ext uri="{FF2B5EF4-FFF2-40B4-BE49-F238E27FC236}">
                      <a16:creationId xmlns:a16="http://schemas.microsoft.com/office/drawing/2014/main" id="{27D72A17-B92D-4B93-8303-B52906236154}"/>
                    </a:ext>
                  </a:extLst>
                </p14:cNvPr>
                <p14:cNvContentPartPr/>
                <p14:nvPr/>
              </p14:nvContentPartPr>
              <p14:xfrm>
                <a:off x="8825212" y="2981418"/>
                <a:ext cx="146880" cy="371520"/>
              </p14:xfrm>
            </p:contentPart>
          </mc:Choice>
          <mc:Fallback xmlns="">
            <p:pic>
              <p:nvPicPr>
                <p:cNvPr id="78" name="Ink 77">
                  <a:extLst>
                    <a:ext uri="{FF2B5EF4-FFF2-40B4-BE49-F238E27FC236}">
                      <a16:creationId xmlns:a16="http://schemas.microsoft.com/office/drawing/2014/main" id="{27D72A17-B92D-4B93-8303-B52906236154}"/>
                    </a:ext>
                  </a:extLst>
                </p:cNvPr>
                <p:cNvPicPr/>
                <p:nvPr/>
              </p:nvPicPr>
              <p:blipFill>
                <a:blip r:embed="rId48"/>
                <a:stretch>
                  <a:fillRect/>
                </a:stretch>
              </p:blipFill>
              <p:spPr>
                <a:xfrm>
                  <a:off x="8816212" y="2972418"/>
                  <a:ext cx="164520" cy="389160"/>
                </a:xfrm>
                <a:prstGeom prst="rect">
                  <a:avLst/>
                </a:prstGeom>
              </p:spPr>
            </p:pic>
          </mc:Fallback>
        </mc:AlternateContent>
      </p:grpSp>
    </p:spTree>
    <p:extLst>
      <p:ext uri="{BB962C8B-B14F-4D97-AF65-F5344CB8AC3E}">
        <p14:creationId xmlns:p14="http://schemas.microsoft.com/office/powerpoint/2010/main" val="197794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Merriweather Sans"/>
        <a:ea typeface=""/>
        <a:cs typeface=""/>
      </a:majorFont>
      <a:minorFont>
        <a:latin typeface="Merriweathe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1207</Words>
  <Application>Microsoft Office PowerPoint</Application>
  <PresentationFormat>Widescreen</PresentationFormat>
  <Paragraphs>256</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Abyss</vt:lpstr>
      <vt:lpstr>Arial</vt:lpstr>
      <vt:lpstr>Calibri</vt:lpstr>
      <vt:lpstr>Ink Free</vt:lpstr>
      <vt:lpstr>Merriweather Sans</vt:lpstr>
      <vt:lpstr>Merriweather Sans Light</vt:lpstr>
      <vt:lpstr>Office Theme</vt:lpstr>
      <vt:lpstr>My first  R package</vt:lpstr>
      <vt:lpstr>PowerPoint Presentation</vt:lpstr>
      <vt:lpstr>The Chinese Room</vt:lpstr>
      <vt:lpstr>build a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Together now…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Tobias Busch</dc:creator>
  <cp:lastModifiedBy>Tobias Busch</cp:lastModifiedBy>
  <cp:revision>6</cp:revision>
  <dcterms:created xsi:type="dcterms:W3CDTF">2020-11-29T12:23:44Z</dcterms:created>
  <dcterms:modified xsi:type="dcterms:W3CDTF">2020-12-01T12:02:13Z</dcterms:modified>
</cp:coreProperties>
</file>